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</p:sldIdLst>
  <p:sldSz cx="18288000" cy="10287000"/>
  <p:notesSz cx="6858000" cy="9144000"/>
  <p:embeddedFontLst>
    <p:embeddedFont>
      <p:font typeface="Montserrat" panose="00000500000000000000" pitchFamily="2" charset="0"/>
      <p:regular r:id="rId7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6" d="100"/>
          <a:sy n="36" d="100"/>
        </p:scale>
        <p:origin x="52" y="11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1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4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.jpe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11.svg"/><Relationship Id="rId10" Type="http://schemas.openxmlformats.org/officeDocument/2006/relationships/image" Target="../media/image18.svg"/><Relationship Id="rId4" Type="http://schemas.openxmlformats.org/officeDocument/2006/relationships/image" Target="../media/image7.png"/><Relationship Id="rId9" Type="http://schemas.openxmlformats.org/officeDocument/2006/relationships/image" Target="../media/image17.png"/><Relationship Id="rId1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1.png"/><Relationship Id="rId7" Type="http://schemas.openxmlformats.org/officeDocument/2006/relationships/image" Target="../media/image14.svg"/><Relationship Id="rId12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0.png"/><Relationship Id="rId3" Type="http://schemas.openxmlformats.org/officeDocument/2006/relationships/image" Target="../media/image21.png"/><Relationship Id="rId7" Type="http://schemas.openxmlformats.org/officeDocument/2006/relationships/image" Target="../media/image14.svg"/><Relationship Id="rId12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7.png"/><Relationship Id="rId9" Type="http://schemas.openxmlformats.org/officeDocument/2006/relationships/image" Target="../media/image16.svg"/><Relationship Id="rId14" Type="http://schemas.openxmlformats.org/officeDocument/2006/relationships/image" Target="../media/image1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0.png"/><Relationship Id="rId3" Type="http://schemas.openxmlformats.org/officeDocument/2006/relationships/image" Target="../media/image21.png"/><Relationship Id="rId7" Type="http://schemas.openxmlformats.org/officeDocument/2006/relationships/image" Target="../media/image14.svg"/><Relationship Id="rId12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7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6.svg"/><Relationship Id="rId14" Type="http://schemas.openxmlformats.org/officeDocument/2006/relationships/image" Target="../media/image11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0.png"/><Relationship Id="rId3" Type="http://schemas.openxmlformats.org/officeDocument/2006/relationships/image" Target="../media/image21.png"/><Relationship Id="rId7" Type="http://schemas.openxmlformats.org/officeDocument/2006/relationships/image" Target="../media/image14.svg"/><Relationship Id="rId12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7.png"/><Relationship Id="rId9" Type="http://schemas.openxmlformats.org/officeDocument/2006/relationships/image" Target="../media/image16.svg"/><Relationship Id="rId14" Type="http://schemas.openxmlformats.org/officeDocument/2006/relationships/image" Target="../media/image11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3.svg"/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12" Type="http://schemas.openxmlformats.org/officeDocument/2006/relationships/image" Target="../media/image22.png"/><Relationship Id="rId2" Type="http://schemas.openxmlformats.org/officeDocument/2006/relationships/image" Target="../media/image1.jpe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12.png"/><Relationship Id="rId5" Type="http://schemas.openxmlformats.org/officeDocument/2006/relationships/image" Target="../media/image17.png"/><Relationship Id="rId15" Type="http://schemas.openxmlformats.org/officeDocument/2006/relationships/image" Target="../media/image25.svg"/><Relationship Id="rId10" Type="http://schemas.openxmlformats.org/officeDocument/2006/relationships/image" Target="../media/image14.svg"/><Relationship Id="rId4" Type="http://schemas.openxmlformats.org/officeDocument/2006/relationships/image" Target="../media/image16.svg"/><Relationship Id="rId9" Type="http://schemas.openxmlformats.org/officeDocument/2006/relationships/image" Target="../media/image13.png"/><Relationship Id="rId1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2.png"/><Relationship Id="rId18" Type="http://schemas.openxmlformats.org/officeDocument/2006/relationships/image" Target="../media/image11.svg"/><Relationship Id="rId3" Type="http://schemas.openxmlformats.org/officeDocument/2006/relationships/image" Target="../media/image21.png"/><Relationship Id="rId7" Type="http://schemas.openxmlformats.org/officeDocument/2006/relationships/image" Target="../media/image18.svg"/><Relationship Id="rId12" Type="http://schemas.openxmlformats.org/officeDocument/2006/relationships/image" Target="../media/image12.png"/><Relationship Id="rId17" Type="http://schemas.openxmlformats.org/officeDocument/2006/relationships/image" Target="../media/image10.png"/><Relationship Id="rId2" Type="http://schemas.openxmlformats.org/officeDocument/2006/relationships/image" Target="../media/image1.jpeg"/><Relationship Id="rId16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14.svg"/><Relationship Id="rId5" Type="http://schemas.openxmlformats.org/officeDocument/2006/relationships/image" Target="../media/image16.svg"/><Relationship Id="rId15" Type="http://schemas.openxmlformats.org/officeDocument/2006/relationships/image" Target="../media/image24.png"/><Relationship Id="rId10" Type="http://schemas.openxmlformats.org/officeDocument/2006/relationships/image" Target="../media/image13.png"/><Relationship Id="rId4" Type="http://schemas.openxmlformats.org/officeDocument/2006/relationships/image" Target="../media/image15.png"/><Relationship Id="rId9" Type="http://schemas.openxmlformats.org/officeDocument/2006/relationships/image" Target="../media/image7.png"/><Relationship Id="rId14" Type="http://schemas.openxmlformats.org/officeDocument/2006/relationships/image" Target="../media/image23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3.svg"/><Relationship Id="rId18" Type="http://schemas.openxmlformats.org/officeDocument/2006/relationships/image" Target="../media/image11.svg"/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12" Type="http://schemas.openxmlformats.org/officeDocument/2006/relationships/image" Target="../media/image22.png"/><Relationship Id="rId17" Type="http://schemas.openxmlformats.org/officeDocument/2006/relationships/image" Target="../media/image10.png"/><Relationship Id="rId2" Type="http://schemas.openxmlformats.org/officeDocument/2006/relationships/image" Target="../media/image1.jpe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12.png"/><Relationship Id="rId5" Type="http://schemas.openxmlformats.org/officeDocument/2006/relationships/image" Target="../media/image17.png"/><Relationship Id="rId15" Type="http://schemas.openxmlformats.org/officeDocument/2006/relationships/image" Target="../media/image25.svg"/><Relationship Id="rId10" Type="http://schemas.openxmlformats.org/officeDocument/2006/relationships/image" Target="../media/image14.svg"/><Relationship Id="rId4" Type="http://schemas.openxmlformats.org/officeDocument/2006/relationships/image" Target="../media/image16.svg"/><Relationship Id="rId9" Type="http://schemas.openxmlformats.org/officeDocument/2006/relationships/image" Target="../media/image13.png"/><Relationship Id="rId1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3.svg"/><Relationship Id="rId18" Type="http://schemas.openxmlformats.org/officeDocument/2006/relationships/image" Target="../media/image21.png"/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12" Type="http://schemas.openxmlformats.org/officeDocument/2006/relationships/image" Target="../media/image22.png"/><Relationship Id="rId17" Type="http://schemas.openxmlformats.org/officeDocument/2006/relationships/image" Target="../media/image11.svg"/><Relationship Id="rId2" Type="http://schemas.openxmlformats.org/officeDocument/2006/relationships/image" Target="../media/image1.jpe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12.png"/><Relationship Id="rId5" Type="http://schemas.openxmlformats.org/officeDocument/2006/relationships/image" Target="../media/image17.png"/><Relationship Id="rId15" Type="http://schemas.openxmlformats.org/officeDocument/2006/relationships/image" Target="../media/image25.svg"/><Relationship Id="rId10" Type="http://schemas.openxmlformats.org/officeDocument/2006/relationships/image" Target="../media/image14.svg"/><Relationship Id="rId4" Type="http://schemas.openxmlformats.org/officeDocument/2006/relationships/image" Target="../media/image16.svg"/><Relationship Id="rId9" Type="http://schemas.openxmlformats.org/officeDocument/2006/relationships/image" Target="../media/image13.png"/><Relationship Id="rId1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3.svg"/><Relationship Id="rId18" Type="http://schemas.openxmlformats.org/officeDocument/2006/relationships/image" Target="../media/image21.png"/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12" Type="http://schemas.openxmlformats.org/officeDocument/2006/relationships/image" Target="../media/image22.png"/><Relationship Id="rId17" Type="http://schemas.openxmlformats.org/officeDocument/2006/relationships/image" Target="../media/image11.svg"/><Relationship Id="rId2" Type="http://schemas.openxmlformats.org/officeDocument/2006/relationships/image" Target="../media/image1.jpe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12.png"/><Relationship Id="rId5" Type="http://schemas.openxmlformats.org/officeDocument/2006/relationships/image" Target="../media/image17.png"/><Relationship Id="rId15" Type="http://schemas.openxmlformats.org/officeDocument/2006/relationships/image" Target="../media/image25.svg"/><Relationship Id="rId10" Type="http://schemas.openxmlformats.org/officeDocument/2006/relationships/image" Target="../media/image14.svg"/><Relationship Id="rId4" Type="http://schemas.openxmlformats.org/officeDocument/2006/relationships/image" Target="../media/image16.svg"/><Relationship Id="rId9" Type="http://schemas.openxmlformats.org/officeDocument/2006/relationships/image" Target="../media/image13.png"/><Relationship Id="rId14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3.svg"/><Relationship Id="rId18" Type="http://schemas.openxmlformats.org/officeDocument/2006/relationships/image" Target="../media/image21.png"/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12" Type="http://schemas.openxmlformats.org/officeDocument/2006/relationships/image" Target="../media/image22.png"/><Relationship Id="rId17" Type="http://schemas.openxmlformats.org/officeDocument/2006/relationships/image" Target="../media/image11.svg"/><Relationship Id="rId2" Type="http://schemas.openxmlformats.org/officeDocument/2006/relationships/image" Target="../media/image1.jpe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12.png"/><Relationship Id="rId5" Type="http://schemas.openxmlformats.org/officeDocument/2006/relationships/image" Target="../media/image17.png"/><Relationship Id="rId15" Type="http://schemas.openxmlformats.org/officeDocument/2006/relationships/image" Target="../media/image25.svg"/><Relationship Id="rId10" Type="http://schemas.openxmlformats.org/officeDocument/2006/relationships/image" Target="../media/image14.svg"/><Relationship Id="rId4" Type="http://schemas.openxmlformats.org/officeDocument/2006/relationships/image" Target="../media/image16.svg"/><Relationship Id="rId9" Type="http://schemas.openxmlformats.org/officeDocument/2006/relationships/image" Target="../media/image13.png"/><Relationship Id="rId14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3.svg"/><Relationship Id="rId18" Type="http://schemas.openxmlformats.org/officeDocument/2006/relationships/image" Target="../media/image21.png"/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12" Type="http://schemas.openxmlformats.org/officeDocument/2006/relationships/image" Target="../media/image22.png"/><Relationship Id="rId17" Type="http://schemas.openxmlformats.org/officeDocument/2006/relationships/image" Target="../media/image11.svg"/><Relationship Id="rId2" Type="http://schemas.openxmlformats.org/officeDocument/2006/relationships/image" Target="../media/image1.jpe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12.png"/><Relationship Id="rId5" Type="http://schemas.openxmlformats.org/officeDocument/2006/relationships/image" Target="../media/image17.png"/><Relationship Id="rId15" Type="http://schemas.openxmlformats.org/officeDocument/2006/relationships/image" Target="../media/image25.svg"/><Relationship Id="rId10" Type="http://schemas.openxmlformats.org/officeDocument/2006/relationships/image" Target="../media/image14.svg"/><Relationship Id="rId4" Type="http://schemas.openxmlformats.org/officeDocument/2006/relationships/image" Target="../media/image16.svg"/><Relationship Id="rId9" Type="http://schemas.openxmlformats.org/officeDocument/2006/relationships/image" Target="../media/image13.png"/><Relationship Id="rId14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3.svg"/><Relationship Id="rId18" Type="http://schemas.openxmlformats.org/officeDocument/2006/relationships/image" Target="../media/image21.png"/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12" Type="http://schemas.openxmlformats.org/officeDocument/2006/relationships/image" Target="../media/image22.png"/><Relationship Id="rId17" Type="http://schemas.openxmlformats.org/officeDocument/2006/relationships/image" Target="../media/image11.svg"/><Relationship Id="rId2" Type="http://schemas.openxmlformats.org/officeDocument/2006/relationships/image" Target="../media/image1.jpe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12.png"/><Relationship Id="rId5" Type="http://schemas.openxmlformats.org/officeDocument/2006/relationships/image" Target="../media/image17.png"/><Relationship Id="rId15" Type="http://schemas.openxmlformats.org/officeDocument/2006/relationships/image" Target="../media/image25.svg"/><Relationship Id="rId10" Type="http://schemas.openxmlformats.org/officeDocument/2006/relationships/image" Target="../media/image14.svg"/><Relationship Id="rId4" Type="http://schemas.openxmlformats.org/officeDocument/2006/relationships/image" Target="../media/image16.svg"/><Relationship Id="rId9" Type="http://schemas.openxmlformats.org/officeDocument/2006/relationships/image" Target="../media/image13.png"/><Relationship Id="rId14" Type="http://schemas.openxmlformats.org/officeDocument/2006/relationships/image" Target="../media/image2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5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24.png"/><Relationship Id="rId3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23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22.png"/><Relationship Id="rId5" Type="http://schemas.openxmlformats.org/officeDocument/2006/relationships/image" Target="../media/image16.svg"/><Relationship Id="rId10" Type="http://schemas.openxmlformats.org/officeDocument/2006/relationships/image" Target="../media/image12.png"/><Relationship Id="rId4" Type="http://schemas.openxmlformats.org/officeDocument/2006/relationships/image" Target="../media/image15.png"/><Relationship Id="rId9" Type="http://schemas.openxmlformats.org/officeDocument/2006/relationships/image" Target="../media/image14.svg"/><Relationship Id="rId14" Type="http://schemas.openxmlformats.org/officeDocument/2006/relationships/image" Target="../media/image25.sv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24.png"/><Relationship Id="rId3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23.svg"/><Relationship Id="rId2" Type="http://schemas.openxmlformats.org/officeDocument/2006/relationships/image" Target="../media/image1.jpeg"/><Relationship Id="rId16" Type="http://schemas.openxmlformats.org/officeDocument/2006/relationships/image" Target="../media/image1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22.png"/><Relationship Id="rId5" Type="http://schemas.openxmlformats.org/officeDocument/2006/relationships/image" Target="../media/image16.svg"/><Relationship Id="rId1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image" Target="../media/image15.png"/><Relationship Id="rId9" Type="http://schemas.openxmlformats.org/officeDocument/2006/relationships/image" Target="../media/image14.svg"/><Relationship Id="rId14" Type="http://schemas.openxmlformats.org/officeDocument/2006/relationships/image" Target="../media/image25.sv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24.png"/><Relationship Id="rId3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23.svg"/><Relationship Id="rId2" Type="http://schemas.openxmlformats.org/officeDocument/2006/relationships/image" Target="../media/image1.jpeg"/><Relationship Id="rId16" Type="http://schemas.openxmlformats.org/officeDocument/2006/relationships/image" Target="../media/image1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22.png"/><Relationship Id="rId5" Type="http://schemas.openxmlformats.org/officeDocument/2006/relationships/image" Target="../media/image16.svg"/><Relationship Id="rId1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image" Target="../media/image15.png"/><Relationship Id="rId9" Type="http://schemas.openxmlformats.org/officeDocument/2006/relationships/image" Target="../media/image14.svg"/><Relationship Id="rId14" Type="http://schemas.openxmlformats.org/officeDocument/2006/relationships/image" Target="../media/image25.sv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25.svg"/><Relationship Id="rId3" Type="http://schemas.openxmlformats.org/officeDocument/2006/relationships/image" Target="../media/image15.png"/><Relationship Id="rId7" Type="http://schemas.openxmlformats.org/officeDocument/2006/relationships/image" Target="../media/image13.png"/><Relationship Id="rId12" Type="http://schemas.openxmlformats.org/officeDocument/2006/relationships/image" Target="../media/image24.png"/><Relationship Id="rId2" Type="http://schemas.openxmlformats.org/officeDocument/2006/relationships/image" Target="../media/image1.jpe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23.svg"/><Relationship Id="rId5" Type="http://schemas.openxmlformats.org/officeDocument/2006/relationships/image" Target="../media/image4.png"/><Relationship Id="rId15" Type="http://schemas.openxmlformats.org/officeDocument/2006/relationships/image" Target="../media/image11.svg"/><Relationship Id="rId10" Type="http://schemas.openxmlformats.org/officeDocument/2006/relationships/image" Target="../media/image22.png"/><Relationship Id="rId4" Type="http://schemas.openxmlformats.org/officeDocument/2006/relationships/image" Target="../media/image16.svg"/><Relationship Id="rId9" Type="http://schemas.openxmlformats.org/officeDocument/2006/relationships/image" Target="../media/image12.png"/><Relationship Id="rId14" Type="http://schemas.openxmlformats.org/officeDocument/2006/relationships/image" Target="../media/image1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25.svg"/><Relationship Id="rId3" Type="http://schemas.openxmlformats.org/officeDocument/2006/relationships/image" Target="../media/image15.png"/><Relationship Id="rId7" Type="http://schemas.openxmlformats.org/officeDocument/2006/relationships/image" Target="../media/image13.png"/><Relationship Id="rId12" Type="http://schemas.openxmlformats.org/officeDocument/2006/relationships/image" Target="../media/image24.png"/><Relationship Id="rId2" Type="http://schemas.openxmlformats.org/officeDocument/2006/relationships/image" Target="../media/image1.jpe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23.svg"/><Relationship Id="rId5" Type="http://schemas.openxmlformats.org/officeDocument/2006/relationships/image" Target="../media/image4.png"/><Relationship Id="rId15" Type="http://schemas.openxmlformats.org/officeDocument/2006/relationships/image" Target="../media/image11.svg"/><Relationship Id="rId10" Type="http://schemas.openxmlformats.org/officeDocument/2006/relationships/image" Target="../media/image22.png"/><Relationship Id="rId4" Type="http://schemas.openxmlformats.org/officeDocument/2006/relationships/image" Target="../media/image16.svg"/><Relationship Id="rId9" Type="http://schemas.openxmlformats.org/officeDocument/2006/relationships/image" Target="../media/image12.png"/><Relationship Id="rId14" Type="http://schemas.openxmlformats.org/officeDocument/2006/relationships/image" Target="../media/image10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4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7.png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25.svg"/><Relationship Id="rId3" Type="http://schemas.openxmlformats.org/officeDocument/2006/relationships/image" Target="../media/image15.png"/><Relationship Id="rId7" Type="http://schemas.openxmlformats.org/officeDocument/2006/relationships/image" Target="../media/image13.png"/><Relationship Id="rId12" Type="http://schemas.openxmlformats.org/officeDocument/2006/relationships/image" Target="../media/image24.png"/><Relationship Id="rId2" Type="http://schemas.openxmlformats.org/officeDocument/2006/relationships/image" Target="../media/image1.jpe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23.svg"/><Relationship Id="rId5" Type="http://schemas.openxmlformats.org/officeDocument/2006/relationships/image" Target="../media/image4.png"/><Relationship Id="rId15" Type="http://schemas.openxmlformats.org/officeDocument/2006/relationships/image" Target="../media/image11.svg"/><Relationship Id="rId10" Type="http://schemas.openxmlformats.org/officeDocument/2006/relationships/image" Target="../media/image22.png"/><Relationship Id="rId4" Type="http://schemas.openxmlformats.org/officeDocument/2006/relationships/image" Target="../media/image16.svg"/><Relationship Id="rId9" Type="http://schemas.openxmlformats.org/officeDocument/2006/relationships/image" Target="../media/image12.png"/><Relationship Id="rId14" Type="http://schemas.openxmlformats.org/officeDocument/2006/relationships/image" Target="../media/image10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25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Relationship Id="rId9" Type="http://schemas.openxmlformats.org/officeDocument/2006/relationships/image" Target="../media/image11.sv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25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Relationship Id="rId9" Type="http://schemas.openxmlformats.org/officeDocument/2006/relationships/image" Target="../media/image11.sv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4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.jpe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11.svg"/><Relationship Id="rId10" Type="http://schemas.openxmlformats.org/officeDocument/2006/relationships/image" Target="../media/image18.svg"/><Relationship Id="rId4" Type="http://schemas.openxmlformats.org/officeDocument/2006/relationships/image" Target="../media/image7.png"/><Relationship Id="rId9" Type="http://schemas.openxmlformats.org/officeDocument/2006/relationships/image" Target="../media/image17.png"/><Relationship Id="rId1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2189176" y="1028700"/>
            <a:ext cx="13958523" cy="8561830"/>
            <a:chOff x="0" y="0"/>
            <a:chExt cx="3676319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76319" cy="2254968"/>
            </a:xfrm>
            <a:custGeom>
              <a:avLst/>
              <a:gdLst/>
              <a:ahLst/>
              <a:cxnLst/>
              <a:rect l="l" t="t" r="r" b="b"/>
              <a:pathLst>
                <a:path w="3676319" h="2254968">
                  <a:moveTo>
                    <a:pt x="28287" y="0"/>
                  </a:moveTo>
                  <a:lnTo>
                    <a:pt x="3648032" y="0"/>
                  </a:lnTo>
                  <a:cubicBezTo>
                    <a:pt x="3663654" y="0"/>
                    <a:pt x="3676319" y="12664"/>
                    <a:pt x="3676319" y="28287"/>
                  </a:cubicBezTo>
                  <a:lnTo>
                    <a:pt x="3676319" y="2226681"/>
                  </a:lnTo>
                  <a:cubicBezTo>
                    <a:pt x="3676319" y="2242303"/>
                    <a:pt x="3663654" y="2254968"/>
                    <a:pt x="3648032" y="2254968"/>
                  </a:cubicBezTo>
                  <a:lnTo>
                    <a:pt x="28287" y="2254968"/>
                  </a:lnTo>
                  <a:cubicBezTo>
                    <a:pt x="12664" y="2254968"/>
                    <a:pt x="0" y="2242303"/>
                    <a:pt x="0" y="2226681"/>
                  </a:cubicBezTo>
                  <a:lnTo>
                    <a:pt x="0" y="28287"/>
                  </a:lnTo>
                  <a:cubicBezTo>
                    <a:pt x="0" y="12664"/>
                    <a:pt x="12664" y="0"/>
                    <a:pt x="2828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676319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350037" y="6128546"/>
            <a:ext cx="3595324" cy="3713251"/>
            <a:chOff x="0" y="0"/>
            <a:chExt cx="4793766" cy="4951001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4"/>
                <a:stretch>
                  <a:fillRect b="-74324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3" name="Group 13"/>
          <p:cNvGrpSpPr/>
          <p:nvPr/>
        </p:nvGrpSpPr>
        <p:grpSpPr>
          <a:xfrm>
            <a:off x="1028700" y="314328"/>
            <a:ext cx="3595324" cy="3713251"/>
            <a:chOff x="0" y="0"/>
            <a:chExt cx="4793766" cy="4951001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0" name="Freeform 20"/>
          <p:cNvSpPr/>
          <p:nvPr/>
        </p:nvSpPr>
        <p:spPr>
          <a:xfrm>
            <a:off x="7936832" y="4106897"/>
            <a:ext cx="5457820" cy="1180874"/>
          </a:xfrm>
          <a:custGeom>
            <a:avLst/>
            <a:gdLst/>
            <a:ahLst/>
            <a:cxnLst/>
            <a:rect l="l" t="t" r="r" b="b"/>
            <a:pathLst>
              <a:path w="5457820" h="1180874">
                <a:moveTo>
                  <a:pt x="0" y="0"/>
                </a:moveTo>
                <a:lnTo>
                  <a:pt x="5457820" y="0"/>
                </a:lnTo>
                <a:lnTo>
                  <a:pt x="5457820" y="1180874"/>
                </a:lnTo>
                <a:lnTo>
                  <a:pt x="0" y="11808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7936832" y="5984540"/>
            <a:ext cx="5457820" cy="1180874"/>
          </a:xfrm>
          <a:custGeom>
            <a:avLst/>
            <a:gdLst/>
            <a:ahLst/>
            <a:cxnLst/>
            <a:rect l="l" t="t" r="r" b="b"/>
            <a:pathLst>
              <a:path w="5457820" h="1180874">
                <a:moveTo>
                  <a:pt x="0" y="0"/>
                </a:moveTo>
                <a:lnTo>
                  <a:pt x="5457820" y="0"/>
                </a:lnTo>
                <a:lnTo>
                  <a:pt x="5457820" y="1180873"/>
                </a:lnTo>
                <a:lnTo>
                  <a:pt x="0" y="11808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843317">
            <a:off x="13742089" y="8193553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 rot="1769241">
            <a:off x="4162963" y="2582640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7936832" y="7611470"/>
            <a:ext cx="2118926" cy="747403"/>
          </a:xfrm>
          <a:custGeom>
            <a:avLst/>
            <a:gdLst/>
            <a:ahLst/>
            <a:cxnLst/>
            <a:rect l="l" t="t" r="r" b="b"/>
            <a:pathLst>
              <a:path w="2118926" h="747403">
                <a:moveTo>
                  <a:pt x="0" y="0"/>
                </a:moveTo>
                <a:lnTo>
                  <a:pt x="2118925" y="0"/>
                </a:lnTo>
                <a:lnTo>
                  <a:pt x="2118925" y="747403"/>
                </a:lnTo>
                <a:lnTo>
                  <a:pt x="0" y="74740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3566510" y="470220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6" name="Group 26"/>
          <p:cNvGrpSpPr/>
          <p:nvPr/>
        </p:nvGrpSpPr>
        <p:grpSpPr>
          <a:xfrm>
            <a:off x="5623407" y="8589289"/>
            <a:ext cx="3263838" cy="768146"/>
            <a:chOff x="0" y="0"/>
            <a:chExt cx="977472" cy="23004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977472" cy="230049"/>
            </a:xfrm>
            <a:custGeom>
              <a:avLst/>
              <a:gdLst/>
              <a:ahLst/>
              <a:cxnLst/>
              <a:rect l="l" t="t" r="r" b="b"/>
              <a:pathLst>
                <a:path w="977472" h="230049">
                  <a:moveTo>
                    <a:pt x="774272" y="0"/>
                  </a:moveTo>
                  <a:cubicBezTo>
                    <a:pt x="886496" y="0"/>
                    <a:pt x="977472" y="51498"/>
                    <a:pt x="977472" y="115024"/>
                  </a:cubicBezTo>
                  <a:cubicBezTo>
                    <a:pt x="977472" y="178550"/>
                    <a:pt x="886496" y="230049"/>
                    <a:pt x="774272" y="230049"/>
                  </a:cubicBezTo>
                  <a:lnTo>
                    <a:pt x="203200" y="230049"/>
                  </a:lnTo>
                  <a:cubicBezTo>
                    <a:pt x="90976" y="230049"/>
                    <a:pt x="0" y="178550"/>
                    <a:pt x="0" y="115024"/>
                  </a:cubicBezTo>
                  <a:cubicBezTo>
                    <a:pt x="0" y="5149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8533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977472" cy="2776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ECE6D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FORGOT PASSWORD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5683636" y="1999821"/>
            <a:ext cx="6969604" cy="82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Lajna Pittsburgh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402501" y="2856437"/>
            <a:ext cx="3445481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Please login: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433524" y="4317632"/>
            <a:ext cx="3445481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Username: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433524" y="6195275"/>
            <a:ext cx="3445481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Password: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244260" y="2338143"/>
            <a:ext cx="4199360" cy="566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6"/>
              </a:lnSpc>
              <a:spcBef>
                <a:spcPct val="0"/>
              </a:spcBef>
            </a:pPr>
            <a:r>
              <a:rPr lang="en-US" sz="3411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Initial Login Page 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9105344" y="8589289"/>
            <a:ext cx="3263838" cy="768146"/>
            <a:chOff x="0" y="0"/>
            <a:chExt cx="977472" cy="230049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977472" cy="230049"/>
            </a:xfrm>
            <a:custGeom>
              <a:avLst/>
              <a:gdLst/>
              <a:ahLst/>
              <a:cxnLst/>
              <a:rect l="l" t="t" r="r" b="b"/>
              <a:pathLst>
                <a:path w="977472" h="230049">
                  <a:moveTo>
                    <a:pt x="774272" y="0"/>
                  </a:moveTo>
                  <a:cubicBezTo>
                    <a:pt x="886496" y="0"/>
                    <a:pt x="977472" y="51498"/>
                    <a:pt x="977472" y="115024"/>
                  </a:cubicBezTo>
                  <a:cubicBezTo>
                    <a:pt x="977472" y="178550"/>
                    <a:pt x="886496" y="230049"/>
                    <a:pt x="774272" y="230049"/>
                  </a:cubicBezTo>
                  <a:lnTo>
                    <a:pt x="203200" y="230049"/>
                  </a:lnTo>
                  <a:cubicBezTo>
                    <a:pt x="90976" y="230049"/>
                    <a:pt x="0" y="178550"/>
                    <a:pt x="0" y="115024"/>
                  </a:cubicBezTo>
                  <a:cubicBezTo>
                    <a:pt x="0" y="5149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8533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977472" cy="2776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ECE6D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CHANGE PASSWORD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633672" y="1028700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632232" y="1255846"/>
            <a:ext cx="344548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General User</a:t>
            </a:r>
          </a:p>
        </p:txBody>
      </p:sp>
      <p:sp>
        <p:nvSpPr>
          <p:cNvPr id="10" name="Freeform 10"/>
          <p:cNvSpPr/>
          <p:nvPr/>
        </p:nvSpPr>
        <p:spPr>
          <a:xfrm>
            <a:off x="11249714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9354972" y="8354966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02612" y="2917203"/>
            <a:ext cx="377607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99962" y="3328048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93211" y="3858687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272169" y="4666135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272169" y="4279057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99962" y="5186484"/>
            <a:ext cx="10701404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272169" y="6341911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272169" y="595483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153243" y="6902881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125450" y="773890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125450" y="7351826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756940" y="8876226"/>
            <a:ext cx="3924974" cy="497916"/>
            <a:chOff x="0" y="0"/>
            <a:chExt cx="5233299" cy="663887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1662546" cy="663887"/>
              <a:chOff x="0" y="0"/>
              <a:chExt cx="305563" cy="12201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295912" y="30918"/>
              <a:ext cx="4937386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2299962" y="1989271"/>
            <a:ext cx="120021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48468" y="2339353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8052345" y="9590530"/>
            <a:ext cx="2865819" cy="497916"/>
            <a:chOff x="0" y="0"/>
            <a:chExt cx="3821092" cy="663887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1409700"/>
            <a:ext cx="7262971" cy="8561830"/>
            <a:chOff x="0" y="0"/>
            <a:chExt cx="1912881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2881" cy="2254968"/>
            </a:xfrm>
            <a:custGeom>
              <a:avLst/>
              <a:gdLst/>
              <a:ahLst/>
              <a:cxnLst/>
              <a:rect l="l" t="t" r="r" b="b"/>
              <a:pathLst>
                <a:path w="1912881" h="2254968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2200605"/>
                  </a:lnTo>
                  <a:cubicBezTo>
                    <a:pt x="1912881" y="2230629"/>
                    <a:pt x="1888542" y="2254968"/>
                    <a:pt x="1858518" y="2254968"/>
                  </a:cubicBezTo>
                  <a:lnTo>
                    <a:pt x="54363" y="2254968"/>
                  </a:lnTo>
                  <a:cubicBezTo>
                    <a:pt x="24339" y="2254968"/>
                    <a:pt x="0" y="2230629"/>
                    <a:pt x="0" y="2200605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12881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3343019" y="5884680"/>
            <a:ext cx="3595324" cy="4015830"/>
            <a:chOff x="0" y="0"/>
            <a:chExt cx="4793766" cy="5354440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4793766" cy="5354440"/>
              <a:chOff x="0" y="0"/>
              <a:chExt cx="812800" cy="907864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90786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907864">
                    <a:moveTo>
                      <a:pt x="109820" y="0"/>
                    </a:moveTo>
                    <a:lnTo>
                      <a:pt x="702980" y="0"/>
                    </a:lnTo>
                    <a:cubicBezTo>
                      <a:pt x="763632" y="0"/>
                      <a:pt x="812800" y="49168"/>
                      <a:pt x="812800" y="109820"/>
                    </a:cubicBezTo>
                    <a:lnTo>
                      <a:pt x="812800" y="798045"/>
                    </a:lnTo>
                    <a:cubicBezTo>
                      <a:pt x="812800" y="858696"/>
                      <a:pt x="763632" y="907864"/>
                      <a:pt x="702980" y="907864"/>
                    </a:cubicBezTo>
                    <a:lnTo>
                      <a:pt x="109820" y="907864"/>
                    </a:lnTo>
                    <a:cubicBezTo>
                      <a:pt x="49168" y="907864"/>
                      <a:pt x="0" y="858696"/>
                      <a:pt x="0" y="798045"/>
                    </a:cubicBezTo>
                    <a:lnTo>
                      <a:pt x="0" y="109820"/>
                    </a:lnTo>
                    <a:cubicBezTo>
                      <a:pt x="0" y="49168"/>
                      <a:pt x="49168" y="0"/>
                      <a:pt x="109820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812800" cy="94596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1" name="AutoShape 11"/>
            <p:cNvSpPr/>
            <p:nvPr/>
          </p:nvSpPr>
          <p:spPr>
            <a:xfrm>
              <a:off x="489872" y="1900989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AutoShape 12"/>
            <p:cNvSpPr/>
            <p:nvPr/>
          </p:nvSpPr>
          <p:spPr>
            <a:xfrm>
              <a:off x="489872" y="2677220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AutoShape 13"/>
            <p:cNvSpPr/>
            <p:nvPr/>
          </p:nvSpPr>
          <p:spPr>
            <a:xfrm>
              <a:off x="489872" y="3453451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AutoShape 14"/>
            <p:cNvSpPr/>
            <p:nvPr/>
          </p:nvSpPr>
          <p:spPr>
            <a:xfrm>
              <a:off x="489872" y="4229682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52954" y="446681"/>
              <a:ext cx="2597376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Suggestions: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002390" y="1386897"/>
            <a:ext cx="3595324" cy="4015830"/>
            <a:chOff x="0" y="0"/>
            <a:chExt cx="812800" cy="9078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 rot="843317">
            <a:off x="11991670" y="3754484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9345484" y="2778938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9345484" y="3493316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9345484" y="436175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7" name="Group 27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11831896" y="8470111"/>
            <a:ext cx="266663" cy="266663"/>
          </a:xfrm>
          <a:custGeom>
            <a:avLst/>
            <a:gdLst/>
            <a:ahLst/>
            <a:cxnLst/>
            <a:rect l="l" t="t" r="r" b="b"/>
            <a:pathLst>
              <a:path w="266663" h="266663">
                <a:moveTo>
                  <a:pt x="0" y="0"/>
                </a:moveTo>
                <a:lnTo>
                  <a:pt x="266663" y="0"/>
                </a:lnTo>
                <a:lnTo>
                  <a:pt x="266663" y="266663"/>
                </a:lnTo>
                <a:lnTo>
                  <a:pt x="0" y="26666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34" name="Freeform 34"/>
          <p:cNvSpPr/>
          <p:nvPr/>
        </p:nvSpPr>
        <p:spPr>
          <a:xfrm>
            <a:off x="11805864" y="7043759"/>
            <a:ext cx="266663" cy="266663"/>
          </a:xfrm>
          <a:custGeom>
            <a:avLst/>
            <a:gdLst/>
            <a:ahLst/>
            <a:cxnLst/>
            <a:rect l="l" t="t" r="r" b="b"/>
            <a:pathLst>
              <a:path w="266663" h="266663">
                <a:moveTo>
                  <a:pt x="0" y="0"/>
                </a:moveTo>
                <a:lnTo>
                  <a:pt x="266664" y="0"/>
                </a:lnTo>
                <a:lnTo>
                  <a:pt x="266664" y="266663"/>
                </a:lnTo>
                <a:lnTo>
                  <a:pt x="0" y="26666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TextBox 35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39" name="Freeform 39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0" name="TextBox 40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516564" y="1634964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</a:p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Reminders: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791708" y="2750363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Chanda payments due 10/30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791708" y="3390742"/>
            <a:ext cx="2222547" cy="735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Sports Tournament 11/16 @ 12, make sure to register attendance!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2937445" y="173280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937445" y="520709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General User</a:t>
            </a:r>
          </a:p>
        </p:txBody>
      </p:sp>
      <p:sp>
        <p:nvSpPr>
          <p:cNvPr id="47" name="Freeform 47"/>
          <p:cNvSpPr/>
          <p:nvPr/>
        </p:nvSpPr>
        <p:spPr>
          <a:xfrm>
            <a:off x="16809148" y="407661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8" name="TextBox 48"/>
          <p:cNvSpPr txBox="1"/>
          <p:nvPr/>
        </p:nvSpPr>
        <p:spPr>
          <a:xfrm>
            <a:off x="14365723" y="4830218"/>
            <a:ext cx="3692790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calendar box to enlarge it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1028700" y="1386897"/>
            <a:ext cx="7262971" cy="8561830"/>
            <a:chOff x="0" y="0"/>
            <a:chExt cx="1912881" cy="2254968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1912881" cy="2254968"/>
            </a:xfrm>
            <a:custGeom>
              <a:avLst/>
              <a:gdLst/>
              <a:ahLst/>
              <a:cxnLst/>
              <a:rect l="l" t="t" r="r" b="b"/>
              <a:pathLst>
                <a:path w="1912881" h="2254968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2200605"/>
                  </a:lnTo>
                  <a:cubicBezTo>
                    <a:pt x="1912881" y="2230629"/>
                    <a:pt x="1888542" y="2254968"/>
                    <a:pt x="1858518" y="2254968"/>
                  </a:cubicBezTo>
                  <a:lnTo>
                    <a:pt x="54363" y="2254968"/>
                  </a:lnTo>
                  <a:cubicBezTo>
                    <a:pt x="24339" y="2254968"/>
                    <a:pt x="0" y="2230629"/>
                    <a:pt x="0" y="2200605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0" y="-38100"/>
              <a:ext cx="1912881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3062605" y="177404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688307" y="3408509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2080456" y="3817012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599937" y="4385405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2273883" y="5155098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2273883" y="4768021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688307" y="5675447"/>
            <a:ext cx="6445628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2273883" y="6830875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273883" y="6443797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599937" y="7391845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2185513" y="832135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2185513" y="7934277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64" name="Group 64"/>
          <p:cNvGrpSpPr/>
          <p:nvPr/>
        </p:nvGrpSpPr>
        <p:grpSpPr>
          <a:xfrm>
            <a:off x="1488720" y="9094784"/>
            <a:ext cx="3651979" cy="463284"/>
            <a:chOff x="0" y="0"/>
            <a:chExt cx="4869305" cy="617712"/>
          </a:xfrm>
        </p:grpSpPr>
        <p:grpSp>
          <p:nvGrpSpPr>
            <p:cNvPr id="65" name="Group 65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" name="TextBox 67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68" name="TextBox 68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69" name="TextBox 69"/>
          <p:cNvSpPr txBox="1"/>
          <p:nvPr/>
        </p:nvSpPr>
        <p:spPr>
          <a:xfrm>
            <a:off x="1688307" y="2478234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925409" y="2959882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1" name="Freeform 71"/>
          <p:cNvSpPr/>
          <p:nvPr/>
        </p:nvSpPr>
        <p:spPr>
          <a:xfrm>
            <a:off x="7677223" y="7963615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841050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45798" y="114510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6"/>
                </a:lnTo>
                <a:lnTo>
                  <a:pt x="0" y="831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031762" y="12954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General User</a:t>
            </a:r>
          </a:p>
        </p:txBody>
      </p:sp>
      <p:sp>
        <p:nvSpPr>
          <p:cNvPr id="9" name="Freeform 9"/>
          <p:cNvSpPr/>
          <p:nvPr/>
        </p:nvSpPr>
        <p:spPr>
          <a:xfrm>
            <a:off x="15150286" y="605994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3759138" y="6837968"/>
            <a:ext cx="3692790" cy="2653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Opens a larger view of the calendar to see dates and plans clearly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753254" y="9669341"/>
            <a:ext cx="2865819" cy="497916"/>
            <a:chOff x="0" y="0"/>
            <a:chExt cx="3821092" cy="663887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841050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45798" y="104700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7"/>
                </a:lnTo>
                <a:lnTo>
                  <a:pt x="0" y="83182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031762" y="12954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General User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353680" y="9666491"/>
            <a:ext cx="2865819" cy="497916"/>
            <a:chOff x="0" y="0"/>
            <a:chExt cx="3821092" cy="663887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11582533" y="9666293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10838610" y="8345004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5713865"/>
            <a:ext cx="7262971" cy="4186645"/>
            <a:chOff x="0" y="0"/>
            <a:chExt cx="1912881" cy="110265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66117" y="77537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843317">
            <a:off x="7680571" y="81134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3343019" y="5955700"/>
            <a:ext cx="3595324" cy="4015830"/>
            <a:chOff x="0" y="0"/>
            <a:chExt cx="4793766" cy="5354440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4793766" cy="5354440"/>
              <a:chOff x="0" y="0"/>
              <a:chExt cx="812800" cy="907864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90786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907864">
                    <a:moveTo>
                      <a:pt x="109820" y="0"/>
                    </a:moveTo>
                    <a:lnTo>
                      <a:pt x="702980" y="0"/>
                    </a:lnTo>
                    <a:cubicBezTo>
                      <a:pt x="763632" y="0"/>
                      <a:pt x="812800" y="49168"/>
                      <a:pt x="812800" y="109820"/>
                    </a:cubicBezTo>
                    <a:lnTo>
                      <a:pt x="812800" y="798045"/>
                    </a:lnTo>
                    <a:cubicBezTo>
                      <a:pt x="812800" y="858696"/>
                      <a:pt x="763632" y="907864"/>
                      <a:pt x="702980" y="907864"/>
                    </a:cubicBezTo>
                    <a:lnTo>
                      <a:pt x="109820" y="907864"/>
                    </a:lnTo>
                    <a:cubicBezTo>
                      <a:pt x="49168" y="907864"/>
                      <a:pt x="0" y="858696"/>
                      <a:pt x="0" y="798045"/>
                    </a:cubicBezTo>
                    <a:lnTo>
                      <a:pt x="0" y="109820"/>
                    </a:lnTo>
                    <a:cubicBezTo>
                      <a:pt x="0" y="49168"/>
                      <a:pt x="49168" y="0"/>
                      <a:pt x="109820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812800" cy="94596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3" name="AutoShape 13"/>
            <p:cNvSpPr/>
            <p:nvPr/>
          </p:nvSpPr>
          <p:spPr>
            <a:xfrm>
              <a:off x="489872" y="1907339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AutoShape 14"/>
            <p:cNvSpPr/>
            <p:nvPr/>
          </p:nvSpPr>
          <p:spPr>
            <a:xfrm>
              <a:off x="489872" y="2683570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AutoShape 15"/>
            <p:cNvSpPr/>
            <p:nvPr/>
          </p:nvSpPr>
          <p:spPr>
            <a:xfrm>
              <a:off x="489872" y="3459801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AutoShape 16"/>
            <p:cNvSpPr/>
            <p:nvPr/>
          </p:nvSpPr>
          <p:spPr>
            <a:xfrm>
              <a:off x="489872" y="4236032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152954" y="446681"/>
              <a:ext cx="2597376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Suggestions: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002390" y="1386897"/>
            <a:ext cx="3595324" cy="4015830"/>
            <a:chOff x="0" y="0"/>
            <a:chExt cx="812800" cy="9078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 rot="843317">
            <a:off x="11991670" y="3754484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9345484" y="2778938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9345484" y="3493316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9345484" y="436175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9" name="Group 29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Freeform 33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Freeform 35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Freeform 36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516564" y="1634964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</a:p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Reminders: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791708" y="2750363"/>
            <a:ext cx="2661024" cy="488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All reports due by the 5th of the month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791708" y="3390742"/>
            <a:ext cx="2222547" cy="488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Heads meeting on Friday!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572470" y="6112534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937445" y="603751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1242978" y="4827107"/>
            <a:ext cx="3692790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This is what the main webpage looks like for a Department Head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1028700" y="1409700"/>
            <a:ext cx="7262971" cy="4122787"/>
            <a:chOff x="0" y="0"/>
            <a:chExt cx="9683961" cy="5497049"/>
          </a:xfrm>
        </p:grpSpPr>
        <p:grpSp>
          <p:nvGrpSpPr>
            <p:cNvPr id="50" name="Group 50"/>
            <p:cNvGrpSpPr/>
            <p:nvPr/>
          </p:nvGrpSpPr>
          <p:grpSpPr>
            <a:xfrm>
              <a:off x="0" y="0"/>
              <a:ext cx="9683961" cy="5497049"/>
              <a:chOff x="0" y="0"/>
              <a:chExt cx="1912881" cy="1085837"/>
            </a:xfrm>
          </p:grpSpPr>
          <p:sp>
            <p:nvSpPr>
              <p:cNvPr id="51" name="Freeform 51"/>
              <p:cNvSpPr/>
              <p:nvPr/>
            </p:nvSpPr>
            <p:spPr>
              <a:xfrm>
                <a:off x="0" y="0"/>
                <a:ext cx="1912881" cy="1085837"/>
              </a:xfrm>
              <a:custGeom>
                <a:avLst/>
                <a:gdLst/>
                <a:ahLst/>
                <a:cxnLst/>
                <a:rect l="l" t="t" r="r" b="b"/>
                <a:pathLst>
                  <a:path w="1912881" h="1085837">
                    <a:moveTo>
                      <a:pt x="54363" y="0"/>
                    </a:moveTo>
                    <a:lnTo>
                      <a:pt x="1858518" y="0"/>
                    </a:lnTo>
                    <a:cubicBezTo>
                      <a:pt x="1888542" y="0"/>
                      <a:pt x="1912881" y="24339"/>
                      <a:pt x="1912881" y="54363"/>
                    </a:cubicBezTo>
                    <a:lnTo>
                      <a:pt x="1912881" y="1031474"/>
                    </a:lnTo>
                    <a:cubicBezTo>
                      <a:pt x="1912881" y="1061498"/>
                      <a:pt x="1888542" y="1085837"/>
                      <a:pt x="1858518" y="1085837"/>
                    </a:cubicBezTo>
                    <a:lnTo>
                      <a:pt x="54363" y="1085837"/>
                    </a:lnTo>
                    <a:cubicBezTo>
                      <a:pt x="24339" y="1085837"/>
                      <a:pt x="0" y="1061498"/>
                      <a:pt x="0" y="1031474"/>
                    </a:cubicBezTo>
                    <a:lnTo>
                      <a:pt x="0" y="54363"/>
                    </a:lnTo>
                    <a:cubicBezTo>
                      <a:pt x="0" y="24339"/>
                      <a:pt x="24339" y="0"/>
                      <a:pt x="54363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" name="TextBox 52"/>
              <p:cNvSpPr txBox="1"/>
              <p:nvPr/>
            </p:nvSpPr>
            <p:spPr>
              <a:xfrm>
                <a:off x="0" y="-38100"/>
                <a:ext cx="1912881" cy="11239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53" name="Group 53"/>
            <p:cNvGrpSpPr/>
            <p:nvPr/>
          </p:nvGrpSpPr>
          <p:grpSpPr>
            <a:xfrm>
              <a:off x="9137534" y="949812"/>
              <a:ext cx="346376" cy="346376"/>
              <a:chOff x="0" y="0"/>
              <a:chExt cx="812800" cy="8128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0" y="406400"/>
                    </a:lnTo>
                    <a:lnTo>
                      <a:pt x="203200" y="406400"/>
                    </a:lnTo>
                    <a:lnTo>
                      <a:pt x="203200" y="812800"/>
                    </a:lnTo>
                    <a:lnTo>
                      <a:pt x="609600" y="812800"/>
                    </a:lnTo>
                    <a:lnTo>
                      <a:pt x="609600" y="406400"/>
                    </a:lnTo>
                    <a:lnTo>
                      <a:pt x="812800" y="406400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" name="TextBox 55"/>
              <p:cNvSpPr txBox="1"/>
              <p:nvPr/>
            </p:nvSpPr>
            <p:spPr>
              <a:xfrm>
                <a:off x="203200" y="53975"/>
                <a:ext cx="406400" cy="7588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56" name="TextBox 56"/>
            <p:cNvSpPr txBox="1"/>
            <p:nvPr/>
          </p:nvSpPr>
          <p:spPr>
            <a:xfrm>
              <a:off x="2544994" y="446681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Department Report</a:t>
              </a:r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617029" y="1253960"/>
              <a:ext cx="5281612" cy="440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Please select your department </a:t>
              </a:r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1703112" y="1787550"/>
              <a:ext cx="1014809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Select </a:t>
              </a:r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617029" y="2337888"/>
              <a:ext cx="3913981" cy="440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What events were held</a:t>
              </a:r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1559210" y="2947882"/>
              <a:ext cx="297246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Short Answer reply </a:t>
              </a:r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760600" y="3561134"/>
              <a:ext cx="7135151" cy="440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 the syllabus followed for this month? </a:t>
              </a:r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1702782" y="4171128"/>
              <a:ext cx="877623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Yes </a:t>
              </a:r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1703112" y="4656267"/>
              <a:ext cx="710009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No</a:t>
              </a:r>
            </a:p>
          </p:txBody>
        </p:sp>
        <p:grpSp>
          <p:nvGrpSpPr>
            <p:cNvPr id="64" name="Group 64"/>
            <p:cNvGrpSpPr/>
            <p:nvPr/>
          </p:nvGrpSpPr>
          <p:grpSpPr>
            <a:xfrm rot="-10800000">
              <a:off x="9137534" y="4620043"/>
              <a:ext cx="346376" cy="346376"/>
              <a:chOff x="0" y="0"/>
              <a:chExt cx="812800" cy="812800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0" y="406400"/>
                    </a:lnTo>
                    <a:lnTo>
                      <a:pt x="203200" y="406400"/>
                    </a:lnTo>
                    <a:lnTo>
                      <a:pt x="203200" y="812800"/>
                    </a:lnTo>
                    <a:lnTo>
                      <a:pt x="609600" y="812800"/>
                    </a:lnTo>
                    <a:lnTo>
                      <a:pt x="609600" y="406400"/>
                    </a:lnTo>
                    <a:lnTo>
                      <a:pt x="812800" y="406400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6" name="TextBox 66"/>
              <p:cNvSpPr txBox="1"/>
              <p:nvPr/>
            </p:nvSpPr>
            <p:spPr>
              <a:xfrm>
                <a:off x="203200" y="53975"/>
                <a:ext cx="406400" cy="7588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</p:grpSp>
      <p:sp>
        <p:nvSpPr>
          <p:cNvPr id="67" name="TextBox 67"/>
          <p:cNvSpPr txBox="1"/>
          <p:nvPr/>
        </p:nvSpPr>
        <p:spPr>
          <a:xfrm>
            <a:off x="1579843" y="744424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971991" y="785274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491472" y="8421138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2165419" y="9190830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2165419" y="8803753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1579843" y="6513966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1816945" y="699561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74" name="Group 74"/>
          <p:cNvGrpSpPr/>
          <p:nvPr/>
        </p:nvGrpSpPr>
        <p:grpSpPr>
          <a:xfrm>
            <a:off x="7847807" y="6426768"/>
            <a:ext cx="259782" cy="259782"/>
            <a:chOff x="0" y="0"/>
            <a:chExt cx="812800" cy="812800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7" name="Group 77"/>
          <p:cNvGrpSpPr/>
          <p:nvPr/>
        </p:nvGrpSpPr>
        <p:grpSpPr>
          <a:xfrm rot="-10800000">
            <a:off x="7847807" y="9179441"/>
            <a:ext cx="259782" cy="259782"/>
            <a:chOff x="0" y="0"/>
            <a:chExt cx="812800" cy="812800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TextBox 79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1409700"/>
            <a:ext cx="7262971" cy="4122787"/>
            <a:chOff x="0" y="0"/>
            <a:chExt cx="1912881" cy="108583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2881" cy="1085837"/>
            </a:xfrm>
            <a:custGeom>
              <a:avLst/>
              <a:gdLst/>
              <a:ahLst/>
              <a:cxnLst/>
              <a:rect l="l" t="t" r="r" b="b"/>
              <a:pathLst>
                <a:path w="1912881" h="1085837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31474"/>
                  </a:lnTo>
                  <a:cubicBezTo>
                    <a:pt x="1912881" y="1061498"/>
                    <a:pt x="1888542" y="1085837"/>
                    <a:pt x="1858518" y="1085837"/>
                  </a:cubicBezTo>
                  <a:lnTo>
                    <a:pt x="54363" y="1085837"/>
                  </a:lnTo>
                  <a:cubicBezTo>
                    <a:pt x="24339" y="1085837"/>
                    <a:pt x="0" y="1061498"/>
                    <a:pt x="0" y="1031474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12881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5713865"/>
            <a:ext cx="7262971" cy="4186645"/>
            <a:chOff x="0" y="0"/>
            <a:chExt cx="1912881" cy="11026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366117" y="77537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843317">
            <a:off x="7680571" y="81134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2" name="Group 12"/>
          <p:cNvGrpSpPr/>
          <p:nvPr/>
        </p:nvGrpSpPr>
        <p:grpSpPr>
          <a:xfrm>
            <a:off x="13343019" y="5955700"/>
            <a:ext cx="3595324" cy="4015830"/>
            <a:chOff x="0" y="0"/>
            <a:chExt cx="4793766" cy="5354440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4793766" cy="5354440"/>
              <a:chOff x="0" y="0"/>
              <a:chExt cx="812800" cy="907864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90786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907864">
                    <a:moveTo>
                      <a:pt x="109820" y="0"/>
                    </a:moveTo>
                    <a:lnTo>
                      <a:pt x="702980" y="0"/>
                    </a:lnTo>
                    <a:cubicBezTo>
                      <a:pt x="763632" y="0"/>
                      <a:pt x="812800" y="49168"/>
                      <a:pt x="812800" y="109820"/>
                    </a:cubicBezTo>
                    <a:lnTo>
                      <a:pt x="812800" y="798045"/>
                    </a:lnTo>
                    <a:cubicBezTo>
                      <a:pt x="812800" y="858696"/>
                      <a:pt x="763632" y="907864"/>
                      <a:pt x="702980" y="907864"/>
                    </a:cubicBezTo>
                    <a:lnTo>
                      <a:pt x="109820" y="907864"/>
                    </a:lnTo>
                    <a:cubicBezTo>
                      <a:pt x="49168" y="907864"/>
                      <a:pt x="0" y="858696"/>
                      <a:pt x="0" y="798045"/>
                    </a:cubicBezTo>
                    <a:lnTo>
                      <a:pt x="0" y="109820"/>
                    </a:lnTo>
                    <a:cubicBezTo>
                      <a:pt x="0" y="49168"/>
                      <a:pt x="49168" y="0"/>
                      <a:pt x="109820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38100"/>
                <a:ext cx="812800" cy="94596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6" name="AutoShape 16"/>
            <p:cNvSpPr/>
            <p:nvPr/>
          </p:nvSpPr>
          <p:spPr>
            <a:xfrm>
              <a:off x="489872" y="1907339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AutoShape 17"/>
            <p:cNvSpPr/>
            <p:nvPr/>
          </p:nvSpPr>
          <p:spPr>
            <a:xfrm>
              <a:off x="489872" y="2683570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AutoShape 18"/>
            <p:cNvSpPr/>
            <p:nvPr/>
          </p:nvSpPr>
          <p:spPr>
            <a:xfrm>
              <a:off x="489872" y="3459801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AutoShape 19"/>
            <p:cNvSpPr/>
            <p:nvPr/>
          </p:nvSpPr>
          <p:spPr>
            <a:xfrm>
              <a:off x="489872" y="4236032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152954" y="446681"/>
              <a:ext cx="2597376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Suggestions: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002390" y="1386897"/>
            <a:ext cx="3595324" cy="4015830"/>
            <a:chOff x="0" y="0"/>
            <a:chExt cx="812800" cy="907864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rot="843317">
            <a:off x="11991670" y="3754484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5" name="Group 25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516564" y="1634964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</a:p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Reminders:</a:t>
            </a:r>
          </a:p>
        </p:txBody>
      </p:sp>
      <p:sp>
        <p:nvSpPr>
          <p:cNvPr id="30" name="Freeform 30"/>
          <p:cNvSpPr/>
          <p:nvPr/>
        </p:nvSpPr>
        <p:spPr>
          <a:xfrm>
            <a:off x="9345484" y="2778938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9345484" y="3493316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9345484" y="436175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9791708" y="2750363"/>
            <a:ext cx="2661024" cy="488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All reports due by the 5th of the month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791708" y="3390742"/>
            <a:ext cx="2222547" cy="488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Heads meeting on Friday!</a:t>
            </a:r>
          </a:p>
        </p:txBody>
      </p:sp>
      <p:sp>
        <p:nvSpPr>
          <p:cNvPr id="35" name="Freeform 35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TextBox 36"/>
          <p:cNvSpPr txBox="1"/>
          <p:nvPr/>
        </p:nvSpPr>
        <p:spPr>
          <a:xfrm>
            <a:off x="2937445" y="173280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937445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1" name="Freeform 41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Freeform 42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3" name="TextBox 4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572470" y="6112534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2937445" y="603751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2937445" y="3138454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-Specific Department Questions Here-</a:t>
            </a:r>
          </a:p>
        </p:txBody>
      </p:sp>
      <p:sp>
        <p:nvSpPr>
          <p:cNvPr id="51" name="Freeform 51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2" name="Freeform 52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3" name="Freeform 53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4" name="Freeform 54"/>
          <p:cNvSpPr/>
          <p:nvPr/>
        </p:nvSpPr>
        <p:spPr>
          <a:xfrm>
            <a:off x="7659282" y="403412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5" name="Group 55"/>
          <p:cNvGrpSpPr/>
          <p:nvPr/>
        </p:nvGrpSpPr>
        <p:grpSpPr>
          <a:xfrm>
            <a:off x="1028700" y="1333419"/>
            <a:ext cx="7262971" cy="4122787"/>
            <a:chOff x="0" y="0"/>
            <a:chExt cx="1912881" cy="1085837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1912881" cy="1085837"/>
            </a:xfrm>
            <a:custGeom>
              <a:avLst/>
              <a:gdLst/>
              <a:ahLst/>
              <a:cxnLst/>
              <a:rect l="l" t="t" r="r" b="b"/>
              <a:pathLst>
                <a:path w="1912881" h="1085837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31474"/>
                  </a:lnTo>
                  <a:cubicBezTo>
                    <a:pt x="1912881" y="1061498"/>
                    <a:pt x="1888542" y="1085837"/>
                    <a:pt x="1858518" y="1085837"/>
                  </a:cubicBezTo>
                  <a:lnTo>
                    <a:pt x="54363" y="1085837"/>
                  </a:lnTo>
                  <a:cubicBezTo>
                    <a:pt x="24339" y="1085837"/>
                    <a:pt x="0" y="1061498"/>
                    <a:pt x="0" y="1031474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38100"/>
              <a:ext cx="1912881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7881851" y="2045778"/>
            <a:ext cx="259782" cy="259782"/>
            <a:chOff x="0" y="0"/>
            <a:chExt cx="812800" cy="812800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61" name="TextBox 61"/>
          <p:cNvSpPr txBox="1"/>
          <p:nvPr/>
        </p:nvSpPr>
        <p:spPr>
          <a:xfrm>
            <a:off x="2937445" y="165652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491472" y="2264364"/>
            <a:ext cx="3961209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Please select your department 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2306034" y="2664556"/>
            <a:ext cx="76110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1491472" y="3077310"/>
            <a:ext cx="293548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What events were held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2198108" y="3534805"/>
            <a:ext cx="222934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Short Answer reply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599150" y="3994744"/>
            <a:ext cx="535136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Was the syllabus followed for this month? 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2305786" y="4452239"/>
            <a:ext cx="65821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 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2306034" y="4816094"/>
            <a:ext cx="53250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grpSp>
        <p:nvGrpSpPr>
          <p:cNvPr id="69" name="Group 69"/>
          <p:cNvGrpSpPr/>
          <p:nvPr/>
        </p:nvGrpSpPr>
        <p:grpSpPr>
          <a:xfrm rot="-10800000">
            <a:off x="7881851" y="4798451"/>
            <a:ext cx="259782" cy="259782"/>
            <a:chOff x="0" y="0"/>
            <a:chExt cx="812800" cy="812800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TextBox 71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050945" y="5783287"/>
            <a:ext cx="7262971" cy="4186645"/>
            <a:chOff x="0" y="0"/>
            <a:chExt cx="1912881" cy="1102656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5" name="Freeform 75"/>
          <p:cNvSpPr/>
          <p:nvPr/>
        </p:nvSpPr>
        <p:spPr>
          <a:xfrm>
            <a:off x="388362" y="782317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6" name="Freeform 76"/>
          <p:cNvSpPr/>
          <p:nvPr/>
        </p:nvSpPr>
        <p:spPr>
          <a:xfrm rot="843317">
            <a:off x="7702816" y="8182849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7" name="TextBox 77"/>
          <p:cNvSpPr txBox="1"/>
          <p:nvPr/>
        </p:nvSpPr>
        <p:spPr>
          <a:xfrm>
            <a:off x="2959690" y="610693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1602088" y="751366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994236" y="7922165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513717" y="8490559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2187664" y="9260252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2187664" y="887317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1602088" y="6583388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1839190" y="7065036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85" name="Group 85"/>
          <p:cNvGrpSpPr/>
          <p:nvPr/>
        </p:nvGrpSpPr>
        <p:grpSpPr>
          <a:xfrm>
            <a:off x="7870052" y="6496189"/>
            <a:ext cx="259782" cy="259782"/>
            <a:chOff x="0" y="0"/>
            <a:chExt cx="812800" cy="812800"/>
          </a:xfrm>
        </p:grpSpPr>
        <p:sp>
          <p:nvSpPr>
            <p:cNvPr id="86" name="Freeform 8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TextBox 8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88" name="TextBox 88"/>
          <p:cNvSpPr txBox="1"/>
          <p:nvPr/>
        </p:nvSpPr>
        <p:spPr>
          <a:xfrm>
            <a:off x="5510443" y="4987949"/>
            <a:ext cx="3692790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department report box to enlarge it </a:t>
            </a:r>
          </a:p>
        </p:txBody>
      </p:sp>
      <p:grpSp>
        <p:nvGrpSpPr>
          <p:cNvPr id="89" name="Group 89"/>
          <p:cNvGrpSpPr/>
          <p:nvPr/>
        </p:nvGrpSpPr>
        <p:grpSpPr>
          <a:xfrm rot="-10800000">
            <a:off x="7870052" y="9248862"/>
            <a:ext cx="259782" cy="259782"/>
            <a:chOff x="0" y="0"/>
            <a:chExt cx="812800" cy="812800"/>
          </a:xfrm>
        </p:grpSpPr>
        <p:sp>
          <p:nvSpPr>
            <p:cNvPr id="90" name="Freeform 9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TextBox 91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92" name="Freeform 92"/>
          <p:cNvSpPr/>
          <p:nvPr/>
        </p:nvSpPr>
        <p:spPr>
          <a:xfrm>
            <a:off x="7957314" y="3879056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21328" y="111396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23473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-11189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416912" y="1384433"/>
            <a:ext cx="4751142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031762" y="32004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sp>
        <p:nvSpPr>
          <p:cNvPr id="10" name="Freeform 10"/>
          <p:cNvSpPr/>
          <p:nvPr/>
        </p:nvSpPr>
        <p:spPr>
          <a:xfrm>
            <a:off x="16679952" y="4701787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1695705" y="7620000"/>
            <a:ext cx="4807672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Here the department head can complete their respective monthly report form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7922063" y="9688697"/>
            <a:ext cx="2865819" cy="497916"/>
            <a:chOff x="0" y="0"/>
            <a:chExt cx="3821092" cy="663887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864114" y="2160410"/>
            <a:ext cx="5552798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Please select your department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005962" y="2721398"/>
            <a:ext cx="106691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64114" y="3585744"/>
            <a:ext cx="4114945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What events were held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854672" y="4227057"/>
            <a:ext cx="3125083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Short Answer reply 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824557" y="5105583"/>
            <a:ext cx="7501507" cy="1527891"/>
            <a:chOff x="0" y="0"/>
            <a:chExt cx="10002010" cy="2037188"/>
          </a:xfrm>
        </p:grpSpPr>
        <p:sp>
          <p:nvSpPr>
            <p:cNvPr id="22" name="TextBox 22"/>
            <p:cNvSpPr txBox="1"/>
            <p:nvPr/>
          </p:nvSpPr>
          <p:spPr>
            <a:xfrm>
              <a:off x="0" y="-47625"/>
              <a:ext cx="10002010" cy="6113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25"/>
                </a:lnSpc>
                <a:spcBef>
                  <a:spcPct val="0"/>
                </a:spcBef>
              </a:pPr>
              <a:r>
                <a:rPr lang="en-US" sz="280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 the syllabus followed for this month? 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320744" y="807460"/>
              <a:ext cx="1230246" cy="54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32"/>
                </a:lnSpc>
                <a:spcBef>
                  <a:spcPct val="0"/>
                </a:spcBef>
              </a:pPr>
              <a:r>
                <a:rPr lang="en-US" sz="252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Yes 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321207" y="1487525"/>
              <a:ext cx="995287" cy="54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32"/>
                </a:lnSpc>
                <a:spcBef>
                  <a:spcPct val="0"/>
                </a:spcBef>
              </a:pPr>
              <a:r>
                <a:rPr lang="en-US" sz="252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No</a:t>
              </a: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835121" y="6944971"/>
            <a:ext cx="7501507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Were all the rules covered?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825679" y="7586285"/>
            <a:ext cx="92268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826026" y="8096334"/>
            <a:ext cx="74646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713431" y="8977687"/>
            <a:ext cx="3651979" cy="463284"/>
            <a:chOff x="0" y="0"/>
            <a:chExt cx="4869305" cy="617712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21328" y="111396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23473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-11189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398175" y="1712735"/>
            <a:ext cx="4751142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031762" y="32004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922063" y="9688697"/>
            <a:ext cx="2865819" cy="497916"/>
            <a:chOff x="0" y="0"/>
            <a:chExt cx="3821092" cy="663887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5" name="Freeform 15"/>
          <p:cNvSpPr/>
          <p:nvPr/>
        </p:nvSpPr>
        <p:spPr>
          <a:xfrm>
            <a:off x="11236024" y="9666293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10492100" y="8345004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webpage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864114" y="2518327"/>
            <a:ext cx="5552798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Please select your department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005962" y="3079315"/>
            <a:ext cx="106691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64114" y="3943660"/>
            <a:ext cx="4114945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What events were held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854672" y="4584974"/>
            <a:ext cx="3125083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Short Answer reply 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824557" y="5463500"/>
            <a:ext cx="7501507" cy="1527891"/>
            <a:chOff x="0" y="0"/>
            <a:chExt cx="10002010" cy="2037188"/>
          </a:xfrm>
        </p:grpSpPr>
        <p:sp>
          <p:nvSpPr>
            <p:cNvPr id="22" name="TextBox 22"/>
            <p:cNvSpPr txBox="1"/>
            <p:nvPr/>
          </p:nvSpPr>
          <p:spPr>
            <a:xfrm>
              <a:off x="0" y="-47625"/>
              <a:ext cx="10002010" cy="6113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25"/>
                </a:lnSpc>
                <a:spcBef>
                  <a:spcPct val="0"/>
                </a:spcBef>
              </a:pPr>
              <a:r>
                <a:rPr lang="en-US" sz="280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 the syllabus followed for this month? 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320744" y="807460"/>
              <a:ext cx="1230246" cy="54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32"/>
                </a:lnSpc>
                <a:spcBef>
                  <a:spcPct val="0"/>
                </a:spcBef>
              </a:pPr>
              <a:r>
                <a:rPr lang="en-US" sz="252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Yes 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321207" y="1487525"/>
              <a:ext cx="995287" cy="54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32"/>
                </a:lnSpc>
                <a:spcBef>
                  <a:spcPct val="0"/>
                </a:spcBef>
              </a:pPr>
              <a:r>
                <a:rPr lang="en-US" sz="252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No</a:t>
              </a: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835121" y="7302888"/>
            <a:ext cx="7501507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Were all the rules covered?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825679" y="7944202"/>
            <a:ext cx="92268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826026" y="8454251"/>
            <a:ext cx="74646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2095597" y="9026658"/>
            <a:ext cx="3651979" cy="463284"/>
            <a:chOff x="0" y="0"/>
            <a:chExt cx="4869305" cy="617712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1409700"/>
            <a:ext cx="7262971" cy="4122787"/>
            <a:chOff x="0" y="0"/>
            <a:chExt cx="1912881" cy="108583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2881" cy="1085837"/>
            </a:xfrm>
            <a:custGeom>
              <a:avLst/>
              <a:gdLst/>
              <a:ahLst/>
              <a:cxnLst/>
              <a:rect l="l" t="t" r="r" b="b"/>
              <a:pathLst>
                <a:path w="1912881" h="1085837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31474"/>
                  </a:lnTo>
                  <a:cubicBezTo>
                    <a:pt x="1912881" y="1061498"/>
                    <a:pt x="1888542" y="1085837"/>
                    <a:pt x="1858518" y="1085837"/>
                  </a:cubicBezTo>
                  <a:lnTo>
                    <a:pt x="54363" y="1085837"/>
                  </a:lnTo>
                  <a:cubicBezTo>
                    <a:pt x="24339" y="1085837"/>
                    <a:pt x="0" y="1061498"/>
                    <a:pt x="0" y="1031474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12881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5713865"/>
            <a:ext cx="7262971" cy="4186645"/>
            <a:chOff x="0" y="0"/>
            <a:chExt cx="1912881" cy="11026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366117" y="77537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13343019" y="5955700"/>
            <a:ext cx="3595324" cy="4015830"/>
            <a:chOff x="0" y="0"/>
            <a:chExt cx="812800" cy="90786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13710423" y="7386205"/>
            <a:ext cx="2860516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5" name="AutoShape 15"/>
          <p:cNvSpPr/>
          <p:nvPr/>
        </p:nvSpPr>
        <p:spPr>
          <a:xfrm>
            <a:off x="13710423" y="7968378"/>
            <a:ext cx="2860516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6" name="AutoShape 16"/>
          <p:cNvSpPr/>
          <p:nvPr/>
        </p:nvSpPr>
        <p:spPr>
          <a:xfrm>
            <a:off x="13710423" y="8550551"/>
            <a:ext cx="2860516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7" name="AutoShape 17"/>
          <p:cNvSpPr/>
          <p:nvPr/>
        </p:nvSpPr>
        <p:spPr>
          <a:xfrm>
            <a:off x="13710423" y="9132724"/>
            <a:ext cx="2860516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14207734" y="6278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Suggestions: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002390" y="1386897"/>
            <a:ext cx="3595324" cy="4015830"/>
            <a:chOff x="0" y="0"/>
            <a:chExt cx="812800" cy="90786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 rot="843317">
            <a:off x="11991670" y="3754484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516564" y="1634964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</a:p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Reminders:</a:t>
            </a:r>
          </a:p>
        </p:txBody>
      </p:sp>
      <p:sp>
        <p:nvSpPr>
          <p:cNvPr id="28" name="Freeform 28"/>
          <p:cNvSpPr/>
          <p:nvPr/>
        </p:nvSpPr>
        <p:spPr>
          <a:xfrm>
            <a:off x="9345484" y="2778938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>
            <a:off x="9345484" y="3493316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30"/>
          <p:cNvSpPr/>
          <p:nvPr/>
        </p:nvSpPr>
        <p:spPr>
          <a:xfrm>
            <a:off x="9345484" y="436175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TextBox 31"/>
          <p:cNvSpPr txBox="1"/>
          <p:nvPr/>
        </p:nvSpPr>
        <p:spPr>
          <a:xfrm>
            <a:off x="9791708" y="2750363"/>
            <a:ext cx="2661024" cy="488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All reports due by the 5th of the month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791708" y="3390742"/>
            <a:ext cx="2222547" cy="488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Heads meeting on Friday!</a:t>
            </a:r>
          </a:p>
        </p:txBody>
      </p:sp>
      <p:sp>
        <p:nvSpPr>
          <p:cNvPr id="33" name="Freeform 33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TextBox 34"/>
          <p:cNvSpPr txBox="1"/>
          <p:nvPr/>
        </p:nvSpPr>
        <p:spPr>
          <a:xfrm>
            <a:off x="2937445" y="173280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937445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9" name="Freeform 39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0" name="Freeform 40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1" name="TextBox 41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572470" y="6112534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937445" y="603751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2937445" y="3138454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-Specific Department Questions Here-</a:t>
            </a:r>
          </a:p>
        </p:txBody>
      </p:sp>
      <p:sp>
        <p:nvSpPr>
          <p:cNvPr id="49" name="Freeform 49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0" name="Freeform 50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1" name="Freeform 51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2" name="Freeform 52"/>
          <p:cNvSpPr/>
          <p:nvPr/>
        </p:nvSpPr>
        <p:spPr>
          <a:xfrm>
            <a:off x="7923032" y="7420931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3" name="Group 53"/>
          <p:cNvGrpSpPr/>
          <p:nvPr/>
        </p:nvGrpSpPr>
        <p:grpSpPr>
          <a:xfrm>
            <a:off x="1028700" y="1409700"/>
            <a:ext cx="7262971" cy="4122787"/>
            <a:chOff x="0" y="0"/>
            <a:chExt cx="1912881" cy="1085837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912881" cy="1085837"/>
            </a:xfrm>
            <a:custGeom>
              <a:avLst/>
              <a:gdLst/>
              <a:ahLst/>
              <a:cxnLst/>
              <a:rect l="l" t="t" r="r" b="b"/>
              <a:pathLst>
                <a:path w="1912881" h="1085837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31474"/>
                  </a:lnTo>
                  <a:cubicBezTo>
                    <a:pt x="1912881" y="1061498"/>
                    <a:pt x="1888542" y="1085837"/>
                    <a:pt x="1858518" y="1085837"/>
                  </a:cubicBezTo>
                  <a:lnTo>
                    <a:pt x="54363" y="1085837"/>
                  </a:lnTo>
                  <a:cubicBezTo>
                    <a:pt x="24339" y="1085837"/>
                    <a:pt x="0" y="1061498"/>
                    <a:pt x="0" y="1031474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1912881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1028700" y="5713865"/>
            <a:ext cx="7262971" cy="4186645"/>
            <a:chOff x="0" y="0"/>
            <a:chExt cx="1912881" cy="1102656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9" name="Freeform 59"/>
          <p:cNvSpPr/>
          <p:nvPr/>
        </p:nvSpPr>
        <p:spPr>
          <a:xfrm>
            <a:off x="366117" y="77537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0" name="Freeform 60"/>
          <p:cNvSpPr/>
          <p:nvPr/>
        </p:nvSpPr>
        <p:spPr>
          <a:xfrm rot="843317">
            <a:off x="7680571" y="81134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1" name="TextBox 61"/>
          <p:cNvSpPr txBox="1"/>
          <p:nvPr/>
        </p:nvSpPr>
        <p:spPr>
          <a:xfrm>
            <a:off x="2937445" y="173280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2937445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2937445" y="603751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2937445" y="3138454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-Specific Department Questions Here-</a:t>
            </a:r>
          </a:p>
        </p:txBody>
      </p:sp>
      <p:sp>
        <p:nvSpPr>
          <p:cNvPr id="65" name="Freeform 65"/>
          <p:cNvSpPr/>
          <p:nvPr/>
        </p:nvSpPr>
        <p:spPr>
          <a:xfrm>
            <a:off x="7659282" y="403412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6" name="Group 66"/>
          <p:cNvGrpSpPr/>
          <p:nvPr/>
        </p:nvGrpSpPr>
        <p:grpSpPr>
          <a:xfrm>
            <a:off x="1028700" y="1333419"/>
            <a:ext cx="7262971" cy="4122787"/>
            <a:chOff x="0" y="0"/>
            <a:chExt cx="9683961" cy="5497049"/>
          </a:xfrm>
        </p:grpSpPr>
        <p:grpSp>
          <p:nvGrpSpPr>
            <p:cNvPr id="67" name="Group 67"/>
            <p:cNvGrpSpPr/>
            <p:nvPr/>
          </p:nvGrpSpPr>
          <p:grpSpPr>
            <a:xfrm>
              <a:off x="0" y="0"/>
              <a:ext cx="9683961" cy="5497049"/>
              <a:chOff x="0" y="0"/>
              <a:chExt cx="1912881" cy="1085837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1912881" cy="1085837"/>
              </a:xfrm>
              <a:custGeom>
                <a:avLst/>
                <a:gdLst/>
                <a:ahLst/>
                <a:cxnLst/>
                <a:rect l="l" t="t" r="r" b="b"/>
                <a:pathLst>
                  <a:path w="1912881" h="1085837">
                    <a:moveTo>
                      <a:pt x="54363" y="0"/>
                    </a:moveTo>
                    <a:lnTo>
                      <a:pt x="1858518" y="0"/>
                    </a:lnTo>
                    <a:cubicBezTo>
                      <a:pt x="1888542" y="0"/>
                      <a:pt x="1912881" y="24339"/>
                      <a:pt x="1912881" y="54363"/>
                    </a:cubicBezTo>
                    <a:lnTo>
                      <a:pt x="1912881" y="1031474"/>
                    </a:lnTo>
                    <a:cubicBezTo>
                      <a:pt x="1912881" y="1061498"/>
                      <a:pt x="1888542" y="1085837"/>
                      <a:pt x="1858518" y="1085837"/>
                    </a:cubicBezTo>
                    <a:lnTo>
                      <a:pt x="54363" y="1085837"/>
                    </a:lnTo>
                    <a:cubicBezTo>
                      <a:pt x="24339" y="1085837"/>
                      <a:pt x="0" y="1061498"/>
                      <a:pt x="0" y="1031474"/>
                    </a:cubicBezTo>
                    <a:lnTo>
                      <a:pt x="0" y="54363"/>
                    </a:lnTo>
                    <a:cubicBezTo>
                      <a:pt x="0" y="24339"/>
                      <a:pt x="24339" y="0"/>
                      <a:pt x="54363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" name="TextBox 69"/>
              <p:cNvSpPr txBox="1"/>
              <p:nvPr/>
            </p:nvSpPr>
            <p:spPr>
              <a:xfrm>
                <a:off x="0" y="-38100"/>
                <a:ext cx="1912881" cy="11239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>
              <a:off x="9137534" y="949812"/>
              <a:ext cx="346376" cy="346376"/>
              <a:chOff x="0" y="0"/>
              <a:chExt cx="812800" cy="812800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0" y="406400"/>
                    </a:lnTo>
                    <a:lnTo>
                      <a:pt x="203200" y="406400"/>
                    </a:lnTo>
                    <a:lnTo>
                      <a:pt x="203200" y="812800"/>
                    </a:lnTo>
                    <a:lnTo>
                      <a:pt x="609600" y="812800"/>
                    </a:lnTo>
                    <a:lnTo>
                      <a:pt x="609600" y="406400"/>
                    </a:lnTo>
                    <a:lnTo>
                      <a:pt x="812800" y="406400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" name="TextBox 72"/>
              <p:cNvSpPr txBox="1"/>
              <p:nvPr/>
            </p:nvSpPr>
            <p:spPr>
              <a:xfrm>
                <a:off x="203200" y="53975"/>
                <a:ext cx="406400" cy="7588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73" name="TextBox 73"/>
            <p:cNvSpPr txBox="1"/>
            <p:nvPr/>
          </p:nvSpPr>
          <p:spPr>
            <a:xfrm>
              <a:off x="2544994" y="446681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Department Report</a:t>
              </a:r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617029" y="1253960"/>
              <a:ext cx="5281612" cy="440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Please select your department </a:t>
              </a:r>
            </a:p>
          </p:txBody>
        </p:sp>
        <p:sp>
          <p:nvSpPr>
            <p:cNvPr id="75" name="TextBox 75"/>
            <p:cNvSpPr txBox="1"/>
            <p:nvPr/>
          </p:nvSpPr>
          <p:spPr>
            <a:xfrm>
              <a:off x="1703112" y="1787550"/>
              <a:ext cx="1014809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Select </a:t>
              </a:r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617029" y="2337888"/>
              <a:ext cx="3913981" cy="440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What events were held</a:t>
              </a:r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1559210" y="2947882"/>
              <a:ext cx="297246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Short Answer reply </a:t>
              </a:r>
            </a:p>
          </p:txBody>
        </p:sp>
        <p:sp>
          <p:nvSpPr>
            <p:cNvPr id="78" name="TextBox 78"/>
            <p:cNvSpPr txBox="1"/>
            <p:nvPr/>
          </p:nvSpPr>
          <p:spPr>
            <a:xfrm>
              <a:off x="760600" y="3561134"/>
              <a:ext cx="7135151" cy="440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 the syllabus followed for this month? </a:t>
              </a:r>
            </a:p>
          </p:txBody>
        </p:sp>
        <p:sp>
          <p:nvSpPr>
            <p:cNvPr id="79" name="TextBox 79"/>
            <p:cNvSpPr txBox="1"/>
            <p:nvPr/>
          </p:nvSpPr>
          <p:spPr>
            <a:xfrm>
              <a:off x="1702782" y="4171128"/>
              <a:ext cx="877623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Yes </a:t>
              </a:r>
            </a:p>
          </p:txBody>
        </p:sp>
        <p:sp>
          <p:nvSpPr>
            <p:cNvPr id="80" name="TextBox 80"/>
            <p:cNvSpPr txBox="1"/>
            <p:nvPr/>
          </p:nvSpPr>
          <p:spPr>
            <a:xfrm>
              <a:off x="1703112" y="4656267"/>
              <a:ext cx="710009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No</a:t>
              </a:r>
            </a:p>
          </p:txBody>
        </p:sp>
        <p:grpSp>
          <p:nvGrpSpPr>
            <p:cNvPr id="81" name="Group 81"/>
            <p:cNvGrpSpPr/>
            <p:nvPr/>
          </p:nvGrpSpPr>
          <p:grpSpPr>
            <a:xfrm rot="-10800000">
              <a:off x="9137534" y="4620043"/>
              <a:ext cx="346376" cy="346376"/>
              <a:chOff x="0" y="0"/>
              <a:chExt cx="812800" cy="81280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0" y="406400"/>
                    </a:lnTo>
                    <a:lnTo>
                      <a:pt x="203200" y="406400"/>
                    </a:lnTo>
                    <a:lnTo>
                      <a:pt x="203200" y="812800"/>
                    </a:lnTo>
                    <a:lnTo>
                      <a:pt x="609600" y="812800"/>
                    </a:lnTo>
                    <a:lnTo>
                      <a:pt x="609600" y="406400"/>
                    </a:lnTo>
                    <a:lnTo>
                      <a:pt x="812800" y="406400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3" name="TextBox 83"/>
              <p:cNvSpPr txBox="1"/>
              <p:nvPr/>
            </p:nvSpPr>
            <p:spPr>
              <a:xfrm>
                <a:off x="203200" y="53975"/>
                <a:ext cx="406400" cy="7588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</p:grpSp>
      <p:grpSp>
        <p:nvGrpSpPr>
          <p:cNvPr id="84" name="Group 84"/>
          <p:cNvGrpSpPr/>
          <p:nvPr/>
        </p:nvGrpSpPr>
        <p:grpSpPr>
          <a:xfrm>
            <a:off x="1050945" y="5783287"/>
            <a:ext cx="7262971" cy="4186645"/>
            <a:chOff x="0" y="0"/>
            <a:chExt cx="1912881" cy="1102656"/>
          </a:xfrm>
        </p:grpSpPr>
        <p:sp>
          <p:nvSpPr>
            <p:cNvPr id="85" name="Freeform 85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TextBox 86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7" name="Freeform 87"/>
          <p:cNvSpPr/>
          <p:nvPr/>
        </p:nvSpPr>
        <p:spPr>
          <a:xfrm>
            <a:off x="388362" y="782317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8" name="Freeform 88"/>
          <p:cNvSpPr/>
          <p:nvPr/>
        </p:nvSpPr>
        <p:spPr>
          <a:xfrm rot="843317">
            <a:off x="7702816" y="8182849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9" name="TextBox 89"/>
          <p:cNvSpPr txBox="1"/>
          <p:nvPr/>
        </p:nvSpPr>
        <p:spPr>
          <a:xfrm>
            <a:off x="6933217" y="8500141"/>
            <a:ext cx="3692790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monthly report to enlarge it </a:t>
            </a:r>
          </a:p>
        </p:txBody>
      </p:sp>
      <p:sp>
        <p:nvSpPr>
          <p:cNvPr id="90" name="TextBox 90"/>
          <p:cNvSpPr txBox="1"/>
          <p:nvPr/>
        </p:nvSpPr>
        <p:spPr>
          <a:xfrm>
            <a:off x="2959690" y="610693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91" name="TextBox 91"/>
          <p:cNvSpPr txBox="1"/>
          <p:nvPr/>
        </p:nvSpPr>
        <p:spPr>
          <a:xfrm>
            <a:off x="1602088" y="751366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92" name="TextBox 92"/>
          <p:cNvSpPr txBox="1"/>
          <p:nvPr/>
        </p:nvSpPr>
        <p:spPr>
          <a:xfrm>
            <a:off x="1994236" y="7922165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93" name="TextBox 93"/>
          <p:cNvSpPr txBox="1"/>
          <p:nvPr/>
        </p:nvSpPr>
        <p:spPr>
          <a:xfrm>
            <a:off x="1602088" y="6583388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94" name="TextBox 94"/>
          <p:cNvSpPr txBox="1"/>
          <p:nvPr/>
        </p:nvSpPr>
        <p:spPr>
          <a:xfrm>
            <a:off x="1839190" y="7065036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95" name="Group 95"/>
          <p:cNvGrpSpPr/>
          <p:nvPr/>
        </p:nvGrpSpPr>
        <p:grpSpPr>
          <a:xfrm>
            <a:off x="7870052" y="6496189"/>
            <a:ext cx="259782" cy="259782"/>
            <a:chOff x="0" y="0"/>
            <a:chExt cx="812800" cy="812800"/>
          </a:xfrm>
        </p:grpSpPr>
        <p:sp>
          <p:nvSpPr>
            <p:cNvPr id="96" name="Freeform 9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TextBox 9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98" name="Freeform 98"/>
          <p:cNvSpPr/>
          <p:nvPr/>
        </p:nvSpPr>
        <p:spPr>
          <a:xfrm>
            <a:off x="7343954" y="7753756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9" name="TextBox 99"/>
          <p:cNvSpPr txBox="1"/>
          <p:nvPr/>
        </p:nvSpPr>
        <p:spPr>
          <a:xfrm>
            <a:off x="1513717" y="8490559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100" name="TextBox 100"/>
          <p:cNvSpPr txBox="1"/>
          <p:nvPr/>
        </p:nvSpPr>
        <p:spPr>
          <a:xfrm>
            <a:off x="2187664" y="9260252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01" name="TextBox 101"/>
          <p:cNvSpPr txBox="1"/>
          <p:nvPr/>
        </p:nvSpPr>
        <p:spPr>
          <a:xfrm>
            <a:off x="2187664" y="887317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1189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031762" y="32004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449352" y="1140501"/>
            <a:ext cx="16230600" cy="8561830"/>
            <a:chOff x="0" y="0"/>
            <a:chExt cx="4274726" cy="22549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7632232" y="1255846"/>
            <a:ext cx="344548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10" name="Freeform 10"/>
          <p:cNvSpPr/>
          <p:nvPr/>
        </p:nvSpPr>
        <p:spPr>
          <a:xfrm>
            <a:off x="3087849" y="9107328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8211894" y="9688697"/>
            <a:ext cx="2865819" cy="497916"/>
            <a:chOff x="0" y="0"/>
            <a:chExt cx="3821092" cy="663887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385692" y="8329846"/>
            <a:ext cx="756708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‘Next’ to go through each page until the form is completed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02612" y="2917203"/>
            <a:ext cx="377607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299962" y="3328048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93211" y="3858687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272169" y="4666135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272169" y="4279057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99962" y="5186484"/>
            <a:ext cx="10701404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272169" y="6341911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272169" y="595483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153243" y="6902881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125450" y="773890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125450" y="7351826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756940" y="8876226"/>
            <a:ext cx="3924974" cy="497916"/>
            <a:chOff x="0" y="0"/>
            <a:chExt cx="5233299" cy="663887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662546" cy="663887"/>
              <a:chOff x="0" y="0"/>
              <a:chExt cx="305563" cy="122017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295912" y="30918"/>
              <a:ext cx="4937386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2299962" y="1989271"/>
            <a:ext cx="120021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048468" y="2339353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2189176" y="1028700"/>
            <a:ext cx="13958523" cy="8561830"/>
            <a:chOff x="0" y="0"/>
            <a:chExt cx="3676319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76319" cy="2254968"/>
            </a:xfrm>
            <a:custGeom>
              <a:avLst/>
              <a:gdLst/>
              <a:ahLst/>
              <a:cxnLst/>
              <a:rect l="l" t="t" r="r" b="b"/>
              <a:pathLst>
                <a:path w="3676319" h="2254968">
                  <a:moveTo>
                    <a:pt x="28287" y="0"/>
                  </a:moveTo>
                  <a:lnTo>
                    <a:pt x="3648032" y="0"/>
                  </a:lnTo>
                  <a:cubicBezTo>
                    <a:pt x="3663654" y="0"/>
                    <a:pt x="3676319" y="12664"/>
                    <a:pt x="3676319" y="28287"/>
                  </a:cubicBezTo>
                  <a:lnTo>
                    <a:pt x="3676319" y="2226681"/>
                  </a:lnTo>
                  <a:cubicBezTo>
                    <a:pt x="3676319" y="2242303"/>
                    <a:pt x="3663654" y="2254968"/>
                    <a:pt x="3648032" y="2254968"/>
                  </a:cubicBezTo>
                  <a:lnTo>
                    <a:pt x="28287" y="2254968"/>
                  </a:lnTo>
                  <a:cubicBezTo>
                    <a:pt x="12664" y="2254968"/>
                    <a:pt x="0" y="2242303"/>
                    <a:pt x="0" y="2226681"/>
                  </a:cubicBezTo>
                  <a:lnTo>
                    <a:pt x="0" y="28287"/>
                  </a:lnTo>
                  <a:cubicBezTo>
                    <a:pt x="0" y="12664"/>
                    <a:pt x="12664" y="0"/>
                    <a:pt x="2828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 dirty="0">
                <a:highlight>
                  <a:srgbClr val="C0C0C0"/>
                </a:highlight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676319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highlight>
                  <a:srgbClr val="C0C0C0"/>
                </a:highlight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350037" y="6128546"/>
            <a:ext cx="3595324" cy="3713251"/>
            <a:chOff x="0" y="0"/>
            <a:chExt cx="4793766" cy="4951001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4"/>
                <a:stretch>
                  <a:fillRect b="-74324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3" name="Group 13"/>
          <p:cNvGrpSpPr/>
          <p:nvPr/>
        </p:nvGrpSpPr>
        <p:grpSpPr>
          <a:xfrm>
            <a:off x="1028700" y="314328"/>
            <a:ext cx="3595324" cy="3713251"/>
            <a:chOff x="0" y="0"/>
            <a:chExt cx="4793766" cy="4951001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0" name="Freeform 20"/>
          <p:cNvSpPr/>
          <p:nvPr/>
        </p:nvSpPr>
        <p:spPr>
          <a:xfrm>
            <a:off x="7936832" y="4106897"/>
            <a:ext cx="5457820" cy="1180874"/>
          </a:xfrm>
          <a:custGeom>
            <a:avLst/>
            <a:gdLst/>
            <a:ahLst/>
            <a:cxnLst/>
            <a:rect l="l" t="t" r="r" b="b"/>
            <a:pathLst>
              <a:path w="5457820" h="1180874">
                <a:moveTo>
                  <a:pt x="0" y="0"/>
                </a:moveTo>
                <a:lnTo>
                  <a:pt x="5457820" y="0"/>
                </a:lnTo>
                <a:lnTo>
                  <a:pt x="5457820" y="1180874"/>
                </a:lnTo>
                <a:lnTo>
                  <a:pt x="0" y="11808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7936832" y="5984540"/>
            <a:ext cx="5457820" cy="1180874"/>
          </a:xfrm>
          <a:custGeom>
            <a:avLst/>
            <a:gdLst/>
            <a:ahLst/>
            <a:cxnLst/>
            <a:rect l="l" t="t" r="r" b="b"/>
            <a:pathLst>
              <a:path w="5457820" h="1180874">
                <a:moveTo>
                  <a:pt x="0" y="0"/>
                </a:moveTo>
                <a:lnTo>
                  <a:pt x="5457820" y="0"/>
                </a:lnTo>
                <a:lnTo>
                  <a:pt x="5457820" y="1180873"/>
                </a:lnTo>
                <a:lnTo>
                  <a:pt x="0" y="11808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843317">
            <a:off x="13742089" y="8193553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 rot="1769241">
            <a:off x="4162963" y="2582640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7936832" y="7611470"/>
            <a:ext cx="2118926" cy="747403"/>
          </a:xfrm>
          <a:custGeom>
            <a:avLst/>
            <a:gdLst/>
            <a:ahLst/>
            <a:cxnLst/>
            <a:rect l="l" t="t" r="r" b="b"/>
            <a:pathLst>
              <a:path w="2118926" h="747403">
                <a:moveTo>
                  <a:pt x="0" y="0"/>
                </a:moveTo>
                <a:lnTo>
                  <a:pt x="2118925" y="0"/>
                </a:lnTo>
                <a:lnTo>
                  <a:pt x="2118925" y="747403"/>
                </a:lnTo>
                <a:lnTo>
                  <a:pt x="0" y="74740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0297103" y="813003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6" name="Group 26"/>
          <p:cNvGrpSpPr/>
          <p:nvPr/>
        </p:nvGrpSpPr>
        <p:grpSpPr>
          <a:xfrm>
            <a:off x="8229705" y="4463702"/>
            <a:ext cx="467263" cy="467263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5683636" y="1999821"/>
            <a:ext cx="6969604" cy="82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Lajna Pittsburgh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220261" y="2858341"/>
            <a:ext cx="3445481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Try again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433524" y="4317632"/>
            <a:ext cx="3445481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Username: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433524" y="6195275"/>
            <a:ext cx="3445481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Password: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8762663" y="4463702"/>
            <a:ext cx="467263" cy="467263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335031" y="4463702"/>
            <a:ext cx="467263" cy="467263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907069" y="4463702"/>
            <a:ext cx="467263" cy="467263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0440027" y="4463702"/>
            <a:ext cx="467263" cy="467263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1012395" y="4463702"/>
            <a:ext cx="467263" cy="467263"/>
            <a:chOff x="0" y="0"/>
            <a:chExt cx="812800" cy="8128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8210000" y="6341345"/>
            <a:ext cx="467263" cy="467263"/>
            <a:chOff x="0" y="0"/>
            <a:chExt cx="812800" cy="812800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8742957" y="6341345"/>
            <a:ext cx="467263" cy="467263"/>
            <a:chOff x="0" y="0"/>
            <a:chExt cx="812800" cy="81280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9315326" y="6341345"/>
            <a:ext cx="467263" cy="467263"/>
            <a:chOff x="0" y="0"/>
            <a:chExt cx="812800" cy="812800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7" name="TextBox 57"/>
          <p:cNvSpPr txBox="1"/>
          <p:nvPr/>
        </p:nvSpPr>
        <p:spPr>
          <a:xfrm>
            <a:off x="6425048" y="6116446"/>
            <a:ext cx="6969604" cy="82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3750829" y="2409079"/>
            <a:ext cx="3692790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Invalid Login Error, try again or check with admin for password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5311226" y="8869045"/>
            <a:ext cx="7370137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Invalid Username or Password, please try again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1189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031762" y="32004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633672" y="1028700"/>
            <a:ext cx="16230600" cy="8561830"/>
            <a:chOff x="0" y="0"/>
            <a:chExt cx="4274726" cy="22549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7632232" y="1255846"/>
            <a:ext cx="344548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10" name="Freeform 10"/>
          <p:cNvSpPr/>
          <p:nvPr/>
        </p:nvSpPr>
        <p:spPr>
          <a:xfrm>
            <a:off x="11249714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9354972" y="8354966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02612" y="2917203"/>
            <a:ext cx="377607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99962" y="3328048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93211" y="3858687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272169" y="4666135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272169" y="4279057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99962" y="5186484"/>
            <a:ext cx="10701404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272169" y="6341911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272169" y="595483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153243" y="6902881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125450" y="773890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125450" y="7351826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756940" y="8876226"/>
            <a:ext cx="3924974" cy="497916"/>
            <a:chOff x="0" y="0"/>
            <a:chExt cx="5233299" cy="663887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1662546" cy="663887"/>
              <a:chOff x="0" y="0"/>
              <a:chExt cx="305563" cy="12201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295912" y="30918"/>
              <a:ext cx="4937386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2299962" y="1989271"/>
            <a:ext cx="120021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48468" y="2339353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8052345" y="9590530"/>
            <a:ext cx="2865819" cy="497916"/>
            <a:chOff x="0" y="0"/>
            <a:chExt cx="3821092" cy="663887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1409700"/>
            <a:ext cx="7262971" cy="4122787"/>
            <a:chOff x="0" y="0"/>
            <a:chExt cx="1912881" cy="108583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2881" cy="1085837"/>
            </a:xfrm>
            <a:custGeom>
              <a:avLst/>
              <a:gdLst/>
              <a:ahLst/>
              <a:cxnLst/>
              <a:rect l="l" t="t" r="r" b="b"/>
              <a:pathLst>
                <a:path w="1912881" h="1085837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31474"/>
                  </a:lnTo>
                  <a:cubicBezTo>
                    <a:pt x="1912881" y="1061498"/>
                    <a:pt x="1888542" y="1085837"/>
                    <a:pt x="1858518" y="1085837"/>
                  </a:cubicBezTo>
                  <a:lnTo>
                    <a:pt x="54363" y="1085837"/>
                  </a:lnTo>
                  <a:cubicBezTo>
                    <a:pt x="24339" y="1085837"/>
                    <a:pt x="0" y="1061498"/>
                    <a:pt x="0" y="1031474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12881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5713865"/>
            <a:ext cx="7262971" cy="4186645"/>
            <a:chOff x="0" y="0"/>
            <a:chExt cx="1912881" cy="11026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366117" y="77537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843317">
            <a:off x="7680571" y="81134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2" name="Group 12"/>
          <p:cNvGrpSpPr/>
          <p:nvPr/>
        </p:nvGrpSpPr>
        <p:grpSpPr>
          <a:xfrm>
            <a:off x="13343019" y="5955700"/>
            <a:ext cx="3595324" cy="4015830"/>
            <a:chOff x="0" y="0"/>
            <a:chExt cx="4793766" cy="5354440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4793766" cy="5354440"/>
              <a:chOff x="0" y="0"/>
              <a:chExt cx="812800" cy="907864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90786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907864">
                    <a:moveTo>
                      <a:pt x="109820" y="0"/>
                    </a:moveTo>
                    <a:lnTo>
                      <a:pt x="702980" y="0"/>
                    </a:lnTo>
                    <a:cubicBezTo>
                      <a:pt x="763632" y="0"/>
                      <a:pt x="812800" y="49168"/>
                      <a:pt x="812800" y="109820"/>
                    </a:cubicBezTo>
                    <a:lnTo>
                      <a:pt x="812800" y="798045"/>
                    </a:lnTo>
                    <a:cubicBezTo>
                      <a:pt x="812800" y="858696"/>
                      <a:pt x="763632" y="907864"/>
                      <a:pt x="702980" y="907864"/>
                    </a:cubicBezTo>
                    <a:lnTo>
                      <a:pt x="109820" y="907864"/>
                    </a:lnTo>
                    <a:cubicBezTo>
                      <a:pt x="49168" y="907864"/>
                      <a:pt x="0" y="858696"/>
                      <a:pt x="0" y="798045"/>
                    </a:cubicBezTo>
                    <a:lnTo>
                      <a:pt x="0" y="109820"/>
                    </a:lnTo>
                    <a:cubicBezTo>
                      <a:pt x="0" y="49168"/>
                      <a:pt x="49168" y="0"/>
                      <a:pt x="109820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38100"/>
                <a:ext cx="812800" cy="94596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6" name="AutoShape 16"/>
            <p:cNvSpPr/>
            <p:nvPr/>
          </p:nvSpPr>
          <p:spPr>
            <a:xfrm>
              <a:off x="489872" y="1907339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AutoShape 17"/>
            <p:cNvSpPr/>
            <p:nvPr/>
          </p:nvSpPr>
          <p:spPr>
            <a:xfrm>
              <a:off x="489872" y="2683570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AutoShape 18"/>
            <p:cNvSpPr/>
            <p:nvPr/>
          </p:nvSpPr>
          <p:spPr>
            <a:xfrm>
              <a:off x="489872" y="3459801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AutoShape 19"/>
            <p:cNvSpPr/>
            <p:nvPr/>
          </p:nvSpPr>
          <p:spPr>
            <a:xfrm>
              <a:off x="489872" y="4236032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152954" y="446681"/>
              <a:ext cx="2597376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Suggestions: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002390" y="1386897"/>
            <a:ext cx="3595324" cy="4015830"/>
            <a:chOff x="0" y="0"/>
            <a:chExt cx="812800" cy="907864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rot="843317">
            <a:off x="11991670" y="3754484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5" name="Group 25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516564" y="1634964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</a:p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Reminders:</a:t>
            </a:r>
          </a:p>
        </p:txBody>
      </p:sp>
      <p:sp>
        <p:nvSpPr>
          <p:cNvPr id="30" name="Freeform 30"/>
          <p:cNvSpPr/>
          <p:nvPr/>
        </p:nvSpPr>
        <p:spPr>
          <a:xfrm>
            <a:off x="9345484" y="2778938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9345484" y="3493316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9345484" y="436175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9791708" y="2750363"/>
            <a:ext cx="2661024" cy="488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All reports due by the 5th of the month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791708" y="3390742"/>
            <a:ext cx="2222547" cy="488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Heads meeting on Friday!</a:t>
            </a:r>
          </a:p>
        </p:txBody>
      </p:sp>
      <p:sp>
        <p:nvSpPr>
          <p:cNvPr id="35" name="Freeform 35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TextBox 36"/>
          <p:cNvSpPr txBox="1"/>
          <p:nvPr/>
        </p:nvSpPr>
        <p:spPr>
          <a:xfrm>
            <a:off x="2937445" y="173280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937445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1" name="Freeform 41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Freeform 42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3" name="TextBox 4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572470" y="6112534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2937445" y="603751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2937445" y="3138454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-Specific Department Questions Here-</a:t>
            </a:r>
          </a:p>
        </p:txBody>
      </p:sp>
      <p:sp>
        <p:nvSpPr>
          <p:cNvPr id="51" name="Freeform 51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2" name="Freeform 52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3" name="Freeform 53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4" name="Freeform 54"/>
          <p:cNvSpPr/>
          <p:nvPr/>
        </p:nvSpPr>
        <p:spPr>
          <a:xfrm>
            <a:off x="16733637" y="3879056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5" name="TextBox 55"/>
          <p:cNvSpPr txBox="1"/>
          <p:nvPr/>
        </p:nvSpPr>
        <p:spPr>
          <a:xfrm>
            <a:off x="14584798" y="4832881"/>
            <a:ext cx="3692790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calendar box to enlarge it</a:t>
            </a:r>
          </a:p>
        </p:txBody>
      </p:sp>
      <p:grpSp>
        <p:nvGrpSpPr>
          <p:cNvPr id="56" name="Group 56"/>
          <p:cNvGrpSpPr/>
          <p:nvPr/>
        </p:nvGrpSpPr>
        <p:grpSpPr>
          <a:xfrm>
            <a:off x="986116" y="5772625"/>
            <a:ext cx="7262971" cy="4186645"/>
            <a:chOff x="0" y="0"/>
            <a:chExt cx="1912881" cy="1102656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9" name="Freeform 59"/>
          <p:cNvSpPr/>
          <p:nvPr/>
        </p:nvSpPr>
        <p:spPr>
          <a:xfrm>
            <a:off x="323532" y="781251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0" name="Freeform 60"/>
          <p:cNvSpPr/>
          <p:nvPr/>
        </p:nvSpPr>
        <p:spPr>
          <a:xfrm rot="843317">
            <a:off x="7637987" y="817218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1" name="TextBox 61"/>
          <p:cNvSpPr txBox="1"/>
          <p:nvPr/>
        </p:nvSpPr>
        <p:spPr>
          <a:xfrm>
            <a:off x="2894861" y="609627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grpSp>
        <p:nvGrpSpPr>
          <p:cNvPr id="62" name="Group 62"/>
          <p:cNvGrpSpPr/>
          <p:nvPr/>
        </p:nvGrpSpPr>
        <p:grpSpPr>
          <a:xfrm>
            <a:off x="986116" y="1468460"/>
            <a:ext cx="7262971" cy="4122787"/>
            <a:chOff x="0" y="0"/>
            <a:chExt cx="9683961" cy="5497049"/>
          </a:xfrm>
        </p:grpSpPr>
        <p:grpSp>
          <p:nvGrpSpPr>
            <p:cNvPr id="63" name="Group 63"/>
            <p:cNvGrpSpPr/>
            <p:nvPr/>
          </p:nvGrpSpPr>
          <p:grpSpPr>
            <a:xfrm>
              <a:off x="0" y="0"/>
              <a:ext cx="9683961" cy="5497049"/>
              <a:chOff x="0" y="0"/>
              <a:chExt cx="1912881" cy="1085837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1912881" cy="1085837"/>
              </a:xfrm>
              <a:custGeom>
                <a:avLst/>
                <a:gdLst/>
                <a:ahLst/>
                <a:cxnLst/>
                <a:rect l="l" t="t" r="r" b="b"/>
                <a:pathLst>
                  <a:path w="1912881" h="1085837">
                    <a:moveTo>
                      <a:pt x="54363" y="0"/>
                    </a:moveTo>
                    <a:lnTo>
                      <a:pt x="1858518" y="0"/>
                    </a:lnTo>
                    <a:cubicBezTo>
                      <a:pt x="1888542" y="0"/>
                      <a:pt x="1912881" y="24339"/>
                      <a:pt x="1912881" y="54363"/>
                    </a:cubicBezTo>
                    <a:lnTo>
                      <a:pt x="1912881" y="1031474"/>
                    </a:lnTo>
                    <a:cubicBezTo>
                      <a:pt x="1912881" y="1061498"/>
                      <a:pt x="1888542" y="1085837"/>
                      <a:pt x="1858518" y="1085837"/>
                    </a:cubicBezTo>
                    <a:lnTo>
                      <a:pt x="54363" y="1085837"/>
                    </a:lnTo>
                    <a:cubicBezTo>
                      <a:pt x="24339" y="1085837"/>
                      <a:pt x="0" y="1061498"/>
                      <a:pt x="0" y="1031474"/>
                    </a:cubicBezTo>
                    <a:lnTo>
                      <a:pt x="0" y="54363"/>
                    </a:lnTo>
                    <a:cubicBezTo>
                      <a:pt x="0" y="24339"/>
                      <a:pt x="24339" y="0"/>
                      <a:pt x="54363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5" name="TextBox 65"/>
              <p:cNvSpPr txBox="1"/>
              <p:nvPr/>
            </p:nvSpPr>
            <p:spPr>
              <a:xfrm>
                <a:off x="0" y="-38100"/>
                <a:ext cx="1912881" cy="11239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66" name="Group 66"/>
            <p:cNvGrpSpPr/>
            <p:nvPr/>
          </p:nvGrpSpPr>
          <p:grpSpPr>
            <a:xfrm>
              <a:off x="9137534" y="949812"/>
              <a:ext cx="346376" cy="346376"/>
              <a:chOff x="0" y="0"/>
              <a:chExt cx="812800" cy="812800"/>
            </a:xfrm>
          </p:grpSpPr>
          <p:sp>
            <p:nvSpPr>
              <p:cNvPr id="67" name="Freeform 6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0" y="406400"/>
                    </a:lnTo>
                    <a:lnTo>
                      <a:pt x="203200" y="406400"/>
                    </a:lnTo>
                    <a:lnTo>
                      <a:pt x="203200" y="812800"/>
                    </a:lnTo>
                    <a:lnTo>
                      <a:pt x="609600" y="812800"/>
                    </a:lnTo>
                    <a:lnTo>
                      <a:pt x="609600" y="406400"/>
                    </a:lnTo>
                    <a:lnTo>
                      <a:pt x="812800" y="406400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" name="TextBox 68"/>
              <p:cNvSpPr txBox="1"/>
              <p:nvPr/>
            </p:nvSpPr>
            <p:spPr>
              <a:xfrm>
                <a:off x="203200" y="53975"/>
                <a:ext cx="406400" cy="7588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69" name="TextBox 69"/>
            <p:cNvSpPr txBox="1"/>
            <p:nvPr/>
          </p:nvSpPr>
          <p:spPr>
            <a:xfrm>
              <a:off x="2544994" y="446681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Department Report</a:t>
              </a:r>
            </a:p>
          </p:txBody>
        </p:sp>
        <p:sp>
          <p:nvSpPr>
            <p:cNvPr id="70" name="TextBox 70"/>
            <p:cNvSpPr txBox="1"/>
            <p:nvPr/>
          </p:nvSpPr>
          <p:spPr>
            <a:xfrm>
              <a:off x="617029" y="1253960"/>
              <a:ext cx="5281612" cy="440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Please select your department </a:t>
              </a:r>
            </a:p>
          </p:txBody>
        </p:sp>
        <p:sp>
          <p:nvSpPr>
            <p:cNvPr id="71" name="TextBox 71"/>
            <p:cNvSpPr txBox="1"/>
            <p:nvPr/>
          </p:nvSpPr>
          <p:spPr>
            <a:xfrm>
              <a:off x="1703112" y="1787550"/>
              <a:ext cx="1014809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Select </a:t>
              </a:r>
            </a:p>
          </p:txBody>
        </p:sp>
        <p:sp>
          <p:nvSpPr>
            <p:cNvPr id="72" name="TextBox 72"/>
            <p:cNvSpPr txBox="1"/>
            <p:nvPr/>
          </p:nvSpPr>
          <p:spPr>
            <a:xfrm>
              <a:off x="617029" y="2337888"/>
              <a:ext cx="3913981" cy="440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What events were held</a:t>
              </a:r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1559210" y="2947882"/>
              <a:ext cx="297246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Short Answer reply </a:t>
              </a:r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760600" y="3561134"/>
              <a:ext cx="7135151" cy="440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 the syllabus followed for this month? </a:t>
              </a:r>
            </a:p>
          </p:txBody>
        </p:sp>
        <p:sp>
          <p:nvSpPr>
            <p:cNvPr id="75" name="TextBox 75"/>
            <p:cNvSpPr txBox="1"/>
            <p:nvPr/>
          </p:nvSpPr>
          <p:spPr>
            <a:xfrm>
              <a:off x="1702782" y="4171128"/>
              <a:ext cx="877623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Yes </a:t>
              </a:r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1703112" y="4656267"/>
              <a:ext cx="710009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No</a:t>
              </a:r>
            </a:p>
          </p:txBody>
        </p:sp>
        <p:grpSp>
          <p:nvGrpSpPr>
            <p:cNvPr id="77" name="Group 77"/>
            <p:cNvGrpSpPr/>
            <p:nvPr/>
          </p:nvGrpSpPr>
          <p:grpSpPr>
            <a:xfrm rot="-10800000">
              <a:off x="9137534" y="4620043"/>
              <a:ext cx="346376" cy="346376"/>
              <a:chOff x="0" y="0"/>
              <a:chExt cx="812800" cy="81280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0" y="406400"/>
                    </a:lnTo>
                    <a:lnTo>
                      <a:pt x="203200" y="406400"/>
                    </a:lnTo>
                    <a:lnTo>
                      <a:pt x="203200" y="812800"/>
                    </a:lnTo>
                    <a:lnTo>
                      <a:pt x="609600" y="812800"/>
                    </a:lnTo>
                    <a:lnTo>
                      <a:pt x="609600" y="406400"/>
                    </a:lnTo>
                    <a:lnTo>
                      <a:pt x="812800" y="406400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" name="TextBox 79"/>
              <p:cNvSpPr txBox="1"/>
              <p:nvPr/>
            </p:nvSpPr>
            <p:spPr>
              <a:xfrm>
                <a:off x="203200" y="53975"/>
                <a:ext cx="406400" cy="7588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</p:grpSp>
      <p:sp>
        <p:nvSpPr>
          <p:cNvPr id="80" name="TextBox 80"/>
          <p:cNvSpPr txBox="1"/>
          <p:nvPr/>
        </p:nvSpPr>
        <p:spPr>
          <a:xfrm>
            <a:off x="1537258" y="750300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1929407" y="791150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1448888" y="8479898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2122834" y="9249590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2122834" y="8862513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1537258" y="6572726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1774360" y="705437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87" name="Group 87"/>
          <p:cNvGrpSpPr/>
          <p:nvPr/>
        </p:nvGrpSpPr>
        <p:grpSpPr>
          <a:xfrm>
            <a:off x="7805222" y="6485528"/>
            <a:ext cx="259782" cy="259782"/>
            <a:chOff x="0" y="0"/>
            <a:chExt cx="812800" cy="812800"/>
          </a:xfrm>
        </p:grpSpPr>
        <p:sp>
          <p:nvSpPr>
            <p:cNvPr id="88" name="Freeform 8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TextBox 89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90" name="Group 90"/>
          <p:cNvGrpSpPr/>
          <p:nvPr/>
        </p:nvGrpSpPr>
        <p:grpSpPr>
          <a:xfrm rot="-10800000">
            <a:off x="7805222" y="9238201"/>
            <a:ext cx="259782" cy="259782"/>
            <a:chOff x="0" y="0"/>
            <a:chExt cx="812800" cy="812800"/>
          </a:xfrm>
        </p:grpSpPr>
        <p:sp>
          <p:nvSpPr>
            <p:cNvPr id="91" name="Freeform 9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TextBox 92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939149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45798" y="114510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6"/>
                </a:lnTo>
                <a:lnTo>
                  <a:pt x="0" y="831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031762" y="12954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sp>
        <p:nvSpPr>
          <p:cNvPr id="9" name="Freeform 9"/>
          <p:cNvSpPr/>
          <p:nvPr/>
        </p:nvSpPr>
        <p:spPr>
          <a:xfrm>
            <a:off x="15150286" y="577419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3759138" y="6552218"/>
            <a:ext cx="3692790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Open a larger view of the calendar to add dates and plans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393515" y="9688391"/>
            <a:ext cx="2865819" cy="497916"/>
            <a:chOff x="0" y="0"/>
            <a:chExt cx="3821092" cy="663887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1129649"/>
            <a:ext cx="12296885" cy="8524234"/>
            <a:chOff x="0" y="0"/>
            <a:chExt cx="1226088" cy="84992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49927"/>
            </a:xfrm>
            <a:custGeom>
              <a:avLst/>
              <a:gdLst/>
              <a:ahLst/>
              <a:cxnLst/>
              <a:rect l="l" t="t" r="r" b="b"/>
              <a:pathLst>
                <a:path w="1226088" h="849927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17818"/>
                  </a:lnTo>
                  <a:cubicBezTo>
                    <a:pt x="1226088" y="826334"/>
                    <a:pt x="1222705" y="834501"/>
                    <a:pt x="1216683" y="840523"/>
                  </a:cubicBezTo>
                  <a:cubicBezTo>
                    <a:pt x="1210662" y="846544"/>
                    <a:pt x="1202495" y="849927"/>
                    <a:pt x="1193979" y="849927"/>
                  </a:cubicBezTo>
                  <a:lnTo>
                    <a:pt x="32109" y="849927"/>
                  </a:lnTo>
                  <a:cubicBezTo>
                    <a:pt x="23593" y="849927"/>
                    <a:pt x="15426" y="846544"/>
                    <a:pt x="9404" y="840523"/>
                  </a:cubicBezTo>
                  <a:cubicBezTo>
                    <a:pt x="3383" y="834501"/>
                    <a:pt x="0" y="826334"/>
                    <a:pt x="0" y="817818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888027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45798" y="133560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6"/>
                </a:lnTo>
                <a:lnTo>
                  <a:pt x="0" y="831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031762" y="2247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Department Head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3037721" y="933450"/>
            <a:ext cx="12296885" cy="8730191"/>
            <a:chOff x="0" y="0"/>
            <a:chExt cx="1226088" cy="8704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3445798" y="113940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7"/>
                </a:lnTo>
                <a:lnTo>
                  <a:pt x="0" y="83182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>
            <a:off x="8353680" y="9758891"/>
            <a:ext cx="2865819" cy="497916"/>
            <a:chOff x="0" y="0"/>
            <a:chExt cx="3821092" cy="663887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8" name="Freeform 18"/>
          <p:cNvSpPr/>
          <p:nvPr/>
        </p:nvSpPr>
        <p:spPr>
          <a:xfrm>
            <a:off x="11582533" y="975869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10838610" y="8437404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71629" y="1333419"/>
            <a:ext cx="3719580" cy="4122787"/>
            <a:chOff x="0" y="0"/>
            <a:chExt cx="979643" cy="108583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71629" y="5831434"/>
            <a:ext cx="3719580" cy="4186645"/>
            <a:chOff x="0" y="0"/>
            <a:chExt cx="979643" cy="11026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79643" cy="1102656"/>
            </a:xfrm>
            <a:custGeom>
              <a:avLst/>
              <a:gdLst/>
              <a:ahLst/>
              <a:cxnLst/>
              <a:rect l="l" t="t" r="r" b="b"/>
              <a:pathLst>
                <a:path w="979643" h="1102656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96504"/>
                  </a:lnTo>
                  <a:cubicBezTo>
                    <a:pt x="979643" y="1024657"/>
                    <a:pt x="968459" y="1051657"/>
                    <a:pt x="948552" y="1071565"/>
                  </a:cubicBezTo>
                  <a:cubicBezTo>
                    <a:pt x="928644" y="1091472"/>
                    <a:pt x="901644" y="1102656"/>
                    <a:pt x="873491" y="1102656"/>
                  </a:cubicBezTo>
                  <a:lnTo>
                    <a:pt x="106151" y="1102656"/>
                  </a:lnTo>
                  <a:cubicBezTo>
                    <a:pt x="77998" y="1102656"/>
                    <a:pt x="50998" y="1091472"/>
                    <a:pt x="31091" y="1071565"/>
                  </a:cubicBezTo>
                  <a:cubicBezTo>
                    <a:pt x="11184" y="1051657"/>
                    <a:pt x="0" y="1024657"/>
                    <a:pt x="0" y="996504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79643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13" name="Freeform 13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08679" y="6392692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71629" y="1458045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27" name="Freeform 27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0" name="Group 30"/>
          <p:cNvGrpSpPr/>
          <p:nvPr/>
        </p:nvGrpSpPr>
        <p:grpSpPr>
          <a:xfrm>
            <a:off x="4572091" y="5784885"/>
            <a:ext cx="3806959" cy="4186645"/>
            <a:chOff x="0" y="0"/>
            <a:chExt cx="1002656" cy="1102656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02656" cy="1102656"/>
            </a:xfrm>
            <a:custGeom>
              <a:avLst/>
              <a:gdLst/>
              <a:ahLst/>
              <a:cxnLst/>
              <a:rect l="l" t="t" r="r" b="b"/>
              <a:pathLst>
                <a:path w="1002656" h="1102656">
                  <a:moveTo>
                    <a:pt x="103715" y="0"/>
                  </a:moveTo>
                  <a:lnTo>
                    <a:pt x="898941" y="0"/>
                  </a:lnTo>
                  <a:cubicBezTo>
                    <a:pt x="926448" y="0"/>
                    <a:pt x="952828" y="10927"/>
                    <a:pt x="972279" y="30377"/>
                  </a:cubicBezTo>
                  <a:cubicBezTo>
                    <a:pt x="991729" y="49828"/>
                    <a:pt x="1002656" y="76208"/>
                    <a:pt x="1002656" y="103715"/>
                  </a:cubicBezTo>
                  <a:lnTo>
                    <a:pt x="1002656" y="998941"/>
                  </a:lnTo>
                  <a:cubicBezTo>
                    <a:pt x="1002656" y="1056221"/>
                    <a:pt x="956221" y="1102656"/>
                    <a:pt x="898941" y="1102656"/>
                  </a:cubicBezTo>
                  <a:lnTo>
                    <a:pt x="103715" y="1102656"/>
                  </a:lnTo>
                  <a:cubicBezTo>
                    <a:pt x="46435" y="1102656"/>
                    <a:pt x="0" y="1056221"/>
                    <a:pt x="0" y="998941"/>
                  </a:cubicBezTo>
                  <a:lnTo>
                    <a:pt x="0" y="103715"/>
                  </a:lnTo>
                  <a:cubicBezTo>
                    <a:pt x="0" y="46435"/>
                    <a:pt x="46435" y="0"/>
                    <a:pt x="103715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1002656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4696152" y="6252513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Compliled Monthly Report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7" name="Freeform 37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8" name="Freeform 38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9" name="Freeform 39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0" name="Freeform 40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1" name="TextBox 41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44" name="Freeform 44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5" name="Group 45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8" name="Freeform 48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9" name="TextBox 49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50" name="Freeform 50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1" name="TextBox 51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52" name="Freeform 52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3" name="TextBox 53"/>
          <p:cNvSpPr txBox="1"/>
          <p:nvPr/>
        </p:nvSpPr>
        <p:spPr>
          <a:xfrm>
            <a:off x="11167564" y="4546267"/>
            <a:ext cx="4988203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This is what the main webpage looks like for specifically the reporting department head </a:t>
            </a:r>
          </a:p>
        </p:txBody>
      </p:sp>
      <p:grpSp>
        <p:nvGrpSpPr>
          <p:cNvPr id="54" name="Group 54"/>
          <p:cNvGrpSpPr/>
          <p:nvPr/>
        </p:nvGrpSpPr>
        <p:grpSpPr>
          <a:xfrm>
            <a:off x="4559102" y="1409700"/>
            <a:ext cx="3719580" cy="4122787"/>
            <a:chOff x="0" y="0"/>
            <a:chExt cx="979643" cy="1085837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7" name="Freeform 57"/>
          <p:cNvSpPr/>
          <p:nvPr/>
        </p:nvSpPr>
        <p:spPr>
          <a:xfrm rot="-760792">
            <a:off x="3909507" y="4903121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8" name="TextBox 58"/>
          <p:cNvSpPr txBox="1"/>
          <p:nvPr/>
        </p:nvSpPr>
        <p:spPr>
          <a:xfrm>
            <a:off x="4709141" y="1532779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3850270" y="2543930"/>
            <a:ext cx="344548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4745694" y="354645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4759669" y="3044806"/>
            <a:ext cx="266654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4749878" y="4084013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4759669" y="456953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974117" y="3131368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007141" y="2538784"/>
            <a:ext cx="32099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Department: Education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997350" y="3674660"/>
            <a:ext cx="269369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Events: We held 2 ev..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007141" y="4254167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Syllabus followed: yes 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28700" y="8120365"/>
            <a:ext cx="275018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494223" y="8645510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183731" y="7003718"/>
            <a:ext cx="96288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420832" y="748536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4829055" y="7810485"/>
            <a:ext cx="279989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5354553" y="820804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4853685" y="7088490"/>
            <a:ext cx="113719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5151817" y="742313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4924305" y="8576341"/>
            <a:ext cx="294276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5573011" y="934068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71629" y="1333419"/>
            <a:ext cx="3719580" cy="4122787"/>
            <a:chOff x="0" y="0"/>
            <a:chExt cx="979643" cy="108583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71629" y="5831434"/>
            <a:ext cx="3719580" cy="4186645"/>
            <a:chOff x="0" y="0"/>
            <a:chExt cx="979643" cy="11026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79643" cy="1102656"/>
            </a:xfrm>
            <a:custGeom>
              <a:avLst/>
              <a:gdLst/>
              <a:ahLst/>
              <a:cxnLst/>
              <a:rect l="l" t="t" r="r" b="b"/>
              <a:pathLst>
                <a:path w="979643" h="1102656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96504"/>
                  </a:lnTo>
                  <a:cubicBezTo>
                    <a:pt x="979643" y="1024657"/>
                    <a:pt x="968459" y="1051657"/>
                    <a:pt x="948552" y="1071565"/>
                  </a:cubicBezTo>
                  <a:cubicBezTo>
                    <a:pt x="928644" y="1091472"/>
                    <a:pt x="901644" y="1102656"/>
                    <a:pt x="873491" y="1102656"/>
                  </a:cubicBezTo>
                  <a:lnTo>
                    <a:pt x="106151" y="1102656"/>
                  </a:lnTo>
                  <a:cubicBezTo>
                    <a:pt x="77998" y="1102656"/>
                    <a:pt x="50998" y="1091472"/>
                    <a:pt x="31091" y="1071565"/>
                  </a:cubicBezTo>
                  <a:cubicBezTo>
                    <a:pt x="11184" y="1051657"/>
                    <a:pt x="0" y="1024657"/>
                    <a:pt x="0" y="996504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79643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760792">
            <a:off x="3909507" y="4903121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14" name="Freeform 14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993167" y="7606336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08679" y="6392692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08679" y="218960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69435" y="3371692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-Department Responses Here-</a:t>
            </a:r>
          </a:p>
        </p:txBody>
      </p:sp>
      <p:sp>
        <p:nvSpPr>
          <p:cNvPr id="30" name="Freeform 30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3" name="Group 33"/>
          <p:cNvGrpSpPr/>
          <p:nvPr/>
        </p:nvGrpSpPr>
        <p:grpSpPr>
          <a:xfrm>
            <a:off x="4572091" y="1356222"/>
            <a:ext cx="3719580" cy="4122787"/>
            <a:chOff x="0" y="0"/>
            <a:chExt cx="979643" cy="1085837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4709141" y="218960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4709141" y="3595249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-The responses of users form here-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4572091" y="5784885"/>
            <a:ext cx="3806959" cy="4186645"/>
            <a:chOff x="0" y="0"/>
            <a:chExt cx="1002656" cy="110265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002656" cy="1102656"/>
            </a:xfrm>
            <a:custGeom>
              <a:avLst/>
              <a:gdLst/>
              <a:ahLst/>
              <a:cxnLst/>
              <a:rect l="l" t="t" r="r" b="b"/>
              <a:pathLst>
                <a:path w="1002656" h="1102656">
                  <a:moveTo>
                    <a:pt x="103715" y="0"/>
                  </a:moveTo>
                  <a:lnTo>
                    <a:pt x="898941" y="0"/>
                  </a:lnTo>
                  <a:cubicBezTo>
                    <a:pt x="926448" y="0"/>
                    <a:pt x="952828" y="10927"/>
                    <a:pt x="972279" y="30377"/>
                  </a:cubicBezTo>
                  <a:cubicBezTo>
                    <a:pt x="991729" y="49828"/>
                    <a:pt x="1002656" y="76208"/>
                    <a:pt x="1002656" y="103715"/>
                  </a:cubicBezTo>
                  <a:lnTo>
                    <a:pt x="1002656" y="998941"/>
                  </a:lnTo>
                  <a:cubicBezTo>
                    <a:pt x="1002656" y="1056221"/>
                    <a:pt x="956221" y="1102656"/>
                    <a:pt x="898941" y="1102656"/>
                  </a:cubicBezTo>
                  <a:lnTo>
                    <a:pt x="103715" y="1102656"/>
                  </a:lnTo>
                  <a:cubicBezTo>
                    <a:pt x="46435" y="1102656"/>
                    <a:pt x="0" y="1056221"/>
                    <a:pt x="0" y="998941"/>
                  </a:cubicBezTo>
                  <a:lnTo>
                    <a:pt x="0" y="103715"/>
                  </a:lnTo>
                  <a:cubicBezTo>
                    <a:pt x="0" y="46435"/>
                    <a:pt x="46435" y="0"/>
                    <a:pt x="103715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1002656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4800126" y="7559788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Compilation of Report Answers here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4696152" y="6392692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Compliled Monthly Report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6" name="Freeform 46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7" name="Freeform 47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8" name="Freeform 48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9" name="Freeform 49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0" name="TextBox 50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53" name="Freeform 53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4" name="Group 54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7" name="Freeform 57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8" name="TextBox 58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59" name="Freeform 59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0" name="TextBox 60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61" name="Freeform 61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2" name="Group 62"/>
          <p:cNvGrpSpPr/>
          <p:nvPr/>
        </p:nvGrpSpPr>
        <p:grpSpPr>
          <a:xfrm>
            <a:off x="733436" y="1295319"/>
            <a:ext cx="3719580" cy="4122787"/>
            <a:chOff x="0" y="0"/>
            <a:chExt cx="979643" cy="1085837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733436" y="5793334"/>
            <a:ext cx="3719580" cy="4186645"/>
            <a:chOff x="0" y="0"/>
            <a:chExt cx="979643" cy="1102656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979643" cy="1102656"/>
            </a:xfrm>
            <a:custGeom>
              <a:avLst/>
              <a:gdLst/>
              <a:ahLst/>
              <a:cxnLst/>
              <a:rect l="l" t="t" r="r" b="b"/>
              <a:pathLst>
                <a:path w="979643" h="1102656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96504"/>
                  </a:lnTo>
                  <a:cubicBezTo>
                    <a:pt x="979643" y="1024657"/>
                    <a:pt x="968459" y="1051657"/>
                    <a:pt x="948552" y="1071565"/>
                  </a:cubicBezTo>
                  <a:cubicBezTo>
                    <a:pt x="928644" y="1091472"/>
                    <a:pt x="901644" y="1102656"/>
                    <a:pt x="873491" y="1102656"/>
                  </a:cubicBezTo>
                  <a:lnTo>
                    <a:pt x="106151" y="1102656"/>
                  </a:lnTo>
                  <a:cubicBezTo>
                    <a:pt x="77998" y="1102656"/>
                    <a:pt x="50998" y="1091472"/>
                    <a:pt x="31091" y="1071565"/>
                  </a:cubicBezTo>
                  <a:cubicBezTo>
                    <a:pt x="11184" y="1051657"/>
                    <a:pt x="0" y="1024657"/>
                    <a:pt x="0" y="996504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TextBox 67"/>
            <p:cNvSpPr txBox="1"/>
            <p:nvPr/>
          </p:nvSpPr>
          <p:spPr>
            <a:xfrm>
              <a:off x="0" y="-38100"/>
              <a:ext cx="979643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8" name="TextBox 68"/>
          <p:cNvSpPr txBox="1"/>
          <p:nvPr/>
        </p:nvSpPr>
        <p:spPr>
          <a:xfrm>
            <a:off x="870485" y="6354592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733436" y="1419945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grpSp>
        <p:nvGrpSpPr>
          <p:cNvPr id="70" name="Group 70"/>
          <p:cNvGrpSpPr/>
          <p:nvPr/>
        </p:nvGrpSpPr>
        <p:grpSpPr>
          <a:xfrm>
            <a:off x="4533897" y="5746785"/>
            <a:ext cx="3806959" cy="4186645"/>
            <a:chOff x="0" y="0"/>
            <a:chExt cx="1002656" cy="1102656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1002656" cy="1102656"/>
            </a:xfrm>
            <a:custGeom>
              <a:avLst/>
              <a:gdLst/>
              <a:ahLst/>
              <a:cxnLst/>
              <a:rect l="l" t="t" r="r" b="b"/>
              <a:pathLst>
                <a:path w="1002656" h="1102656">
                  <a:moveTo>
                    <a:pt x="103715" y="0"/>
                  </a:moveTo>
                  <a:lnTo>
                    <a:pt x="898941" y="0"/>
                  </a:lnTo>
                  <a:cubicBezTo>
                    <a:pt x="926448" y="0"/>
                    <a:pt x="952828" y="10927"/>
                    <a:pt x="972279" y="30377"/>
                  </a:cubicBezTo>
                  <a:cubicBezTo>
                    <a:pt x="991729" y="49828"/>
                    <a:pt x="1002656" y="76208"/>
                    <a:pt x="1002656" y="103715"/>
                  </a:cubicBezTo>
                  <a:lnTo>
                    <a:pt x="1002656" y="998941"/>
                  </a:lnTo>
                  <a:cubicBezTo>
                    <a:pt x="1002656" y="1056221"/>
                    <a:pt x="956221" y="1102656"/>
                    <a:pt x="898941" y="1102656"/>
                  </a:cubicBezTo>
                  <a:lnTo>
                    <a:pt x="103715" y="1102656"/>
                  </a:lnTo>
                  <a:cubicBezTo>
                    <a:pt x="46435" y="1102656"/>
                    <a:pt x="0" y="1056221"/>
                    <a:pt x="0" y="998941"/>
                  </a:cubicBezTo>
                  <a:lnTo>
                    <a:pt x="0" y="103715"/>
                  </a:lnTo>
                  <a:cubicBezTo>
                    <a:pt x="0" y="46435"/>
                    <a:pt x="46435" y="0"/>
                    <a:pt x="103715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TextBox 72"/>
            <p:cNvSpPr txBox="1"/>
            <p:nvPr/>
          </p:nvSpPr>
          <p:spPr>
            <a:xfrm>
              <a:off x="0" y="-38100"/>
              <a:ext cx="1002656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3" name="TextBox 73"/>
          <p:cNvSpPr txBox="1"/>
          <p:nvPr/>
        </p:nvSpPr>
        <p:spPr>
          <a:xfrm>
            <a:off x="4657959" y="6214413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Compliled Monthly Report</a:t>
            </a:r>
          </a:p>
        </p:txBody>
      </p:sp>
      <p:grpSp>
        <p:nvGrpSpPr>
          <p:cNvPr id="74" name="Group 74"/>
          <p:cNvGrpSpPr/>
          <p:nvPr/>
        </p:nvGrpSpPr>
        <p:grpSpPr>
          <a:xfrm>
            <a:off x="4520909" y="1371600"/>
            <a:ext cx="3719580" cy="4122787"/>
            <a:chOff x="0" y="0"/>
            <a:chExt cx="979643" cy="1085837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7" name="Freeform 77"/>
          <p:cNvSpPr/>
          <p:nvPr/>
        </p:nvSpPr>
        <p:spPr>
          <a:xfrm rot="-760792">
            <a:off x="3871314" y="4865021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8" name="TextBox 78"/>
          <p:cNvSpPr txBox="1"/>
          <p:nvPr/>
        </p:nvSpPr>
        <p:spPr>
          <a:xfrm>
            <a:off x="4670947" y="1494679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3812077" y="2505830"/>
            <a:ext cx="344548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4707501" y="350835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4721476" y="3006706"/>
            <a:ext cx="266654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4711685" y="4045913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4721476" y="453143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935924" y="3093268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968948" y="2500684"/>
            <a:ext cx="32099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Department: Education 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959157" y="3636560"/>
            <a:ext cx="269369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Events: We held 2 ev..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968948" y="4216067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Syllabus followed: yes </a:t>
            </a:r>
          </a:p>
        </p:txBody>
      </p:sp>
      <p:sp>
        <p:nvSpPr>
          <p:cNvPr id="88" name="Freeform 88"/>
          <p:cNvSpPr/>
          <p:nvPr/>
        </p:nvSpPr>
        <p:spPr>
          <a:xfrm>
            <a:off x="3946277" y="385517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9" name="TextBox 89"/>
          <p:cNvSpPr txBox="1"/>
          <p:nvPr/>
        </p:nvSpPr>
        <p:spPr>
          <a:xfrm>
            <a:off x="990507" y="8082265"/>
            <a:ext cx="275018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90" name="TextBox 90"/>
          <p:cNvSpPr txBox="1"/>
          <p:nvPr/>
        </p:nvSpPr>
        <p:spPr>
          <a:xfrm>
            <a:off x="1456030" y="8607410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91" name="TextBox 91"/>
          <p:cNvSpPr txBox="1"/>
          <p:nvPr/>
        </p:nvSpPr>
        <p:spPr>
          <a:xfrm>
            <a:off x="1145537" y="6965618"/>
            <a:ext cx="96288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92" name="TextBox 92"/>
          <p:cNvSpPr txBox="1"/>
          <p:nvPr/>
        </p:nvSpPr>
        <p:spPr>
          <a:xfrm>
            <a:off x="1382639" y="744726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93" name="TextBox 93"/>
          <p:cNvSpPr txBox="1"/>
          <p:nvPr/>
        </p:nvSpPr>
        <p:spPr>
          <a:xfrm>
            <a:off x="4790862" y="7772385"/>
            <a:ext cx="279989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94" name="TextBox 94"/>
          <p:cNvSpPr txBox="1"/>
          <p:nvPr/>
        </p:nvSpPr>
        <p:spPr>
          <a:xfrm>
            <a:off x="5316360" y="816994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95" name="TextBox 95"/>
          <p:cNvSpPr txBox="1"/>
          <p:nvPr/>
        </p:nvSpPr>
        <p:spPr>
          <a:xfrm>
            <a:off x="4815492" y="7050390"/>
            <a:ext cx="113719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96" name="TextBox 96"/>
          <p:cNvSpPr txBox="1"/>
          <p:nvPr/>
        </p:nvSpPr>
        <p:spPr>
          <a:xfrm>
            <a:off x="3469965" y="4651359"/>
            <a:ext cx="3692790" cy="2653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Department Report to access each departments reports</a:t>
            </a:r>
          </a:p>
        </p:txBody>
      </p:sp>
      <p:sp>
        <p:nvSpPr>
          <p:cNvPr id="97" name="TextBox 97"/>
          <p:cNvSpPr txBox="1"/>
          <p:nvPr/>
        </p:nvSpPr>
        <p:spPr>
          <a:xfrm>
            <a:off x="5113624" y="738503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98" name="TextBox 98"/>
          <p:cNvSpPr txBox="1"/>
          <p:nvPr/>
        </p:nvSpPr>
        <p:spPr>
          <a:xfrm>
            <a:off x="4886112" y="8538241"/>
            <a:ext cx="294276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99" name="TextBox 99"/>
          <p:cNvSpPr txBox="1"/>
          <p:nvPr/>
        </p:nvSpPr>
        <p:spPr>
          <a:xfrm>
            <a:off x="5534817" y="930258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21328" y="101871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700747" y="1617485"/>
            <a:ext cx="611429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 Responses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644885" y="3931902"/>
            <a:ext cx="4807672" cy="2653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Here the reporting department head can see the responses of each department heads report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13552" y="138055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64114" y="2327827"/>
            <a:ext cx="5552798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Please select your department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005962" y="2888815"/>
            <a:ext cx="106691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64114" y="3753160"/>
            <a:ext cx="4114945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What events were held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54672" y="4394474"/>
            <a:ext cx="3125083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Short Answer reply 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824557" y="5273000"/>
            <a:ext cx="7501507" cy="1527891"/>
            <a:chOff x="0" y="0"/>
            <a:chExt cx="10002010" cy="2037188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47625"/>
              <a:ext cx="10002010" cy="6113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25"/>
                </a:lnSpc>
                <a:spcBef>
                  <a:spcPct val="0"/>
                </a:spcBef>
              </a:pPr>
              <a:r>
                <a:rPr lang="en-US" sz="280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 the syllabus followed for this month? 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320744" y="807460"/>
              <a:ext cx="1230246" cy="54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32"/>
                </a:lnSpc>
                <a:spcBef>
                  <a:spcPct val="0"/>
                </a:spcBef>
              </a:pPr>
              <a:r>
                <a:rPr lang="en-US" sz="252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Yes 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321207" y="1487525"/>
              <a:ext cx="995287" cy="54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32"/>
                </a:lnSpc>
                <a:spcBef>
                  <a:spcPct val="0"/>
                </a:spcBef>
              </a:pPr>
              <a:r>
                <a:rPr lang="en-US" sz="252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No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835121" y="7112388"/>
            <a:ext cx="7501507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Were all the rules covered?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825679" y="7753702"/>
            <a:ext cx="92268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826026" y="8454251"/>
            <a:ext cx="74646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7711091" y="9688697"/>
            <a:ext cx="2865819" cy="497916"/>
            <a:chOff x="0" y="0"/>
            <a:chExt cx="3821092" cy="663887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746502" y="9021279"/>
            <a:ext cx="3651979" cy="463284"/>
            <a:chOff x="0" y="0"/>
            <a:chExt cx="4869305" cy="617712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33" name="Freeform 33"/>
          <p:cNvSpPr/>
          <p:nvPr/>
        </p:nvSpPr>
        <p:spPr>
          <a:xfrm>
            <a:off x="3278629" y="9231733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TextBox 34"/>
          <p:cNvSpPr txBox="1"/>
          <p:nvPr/>
        </p:nvSpPr>
        <p:spPr>
          <a:xfrm>
            <a:off x="4576472" y="8454251"/>
            <a:ext cx="756708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‘Next’ to go through each page until the form is completed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21328" y="101871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700747" y="1617485"/>
            <a:ext cx="611429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 Responses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13552" y="138055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64114" y="2327827"/>
            <a:ext cx="5552798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Please select your department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005962" y="2888815"/>
            <a:ext cx="106691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Select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64114" y="3753160"/>
            <a:ext cx="4114945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What events were held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54672" y="4394474"/>
            <a:ext cx="3125083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Short Answer reply 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824557" y="5273000"/>
            <a:ext cx="7501507" cy="1527891"/>
            <a:chOff x="0" y="0"/>
            <a:chExt cx="10002010" cy="2037188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10002010" cy="6113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25"/>
                </a:lnSpc>
                <a:spcBef>
                  <a:spcPct val="0"/>
                </a:spcBef>
              </a:pPr>
              <a:r>
                <a:rPr lang="en-US" sz="280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 the syllabus followed for this month? 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320744" y="807460"/>
              <a:ext cx="1230246" cy="54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32"/>
                </a:lnSpc>
                <a:spcBef>
                  <a:spcPct val="0"/>
                </a:spcBef>
              </a:pPr>
              <a:r>
                <a:rPr lang="en-US" sz="252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Yes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321207" y="1487525"/>
              <a:ext cx="995287" cy="549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32"/>
                </a:lnSpc>
                <a:spcBef>
                  <a:spcPct val="0"/>
                </a:spcBef>
              </a:pPr>
              <a:r>
                <a:rPr lang="en-US" sz="2523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No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835121" y="7112388"/>
            <a:ext cx="7501507" cy="470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5"/>
              </a:lnSpc>
              <a:spcBef>
                <a:spcPct val="0"/>
              </a:spcBef>
            </a:pPr>
            <a:r>
              <a:rPr lang="en-US" sz="280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Were all the rules covered?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25679" y="7753702"/>
            <a:ext cx="92268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826026" y="8454251"/>
            <a:ext cx="746465" cy="424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2"/>
              </a:lnSpc>
              <a:spcBef>
                <a:spcPct val="0"/>
              </a:spcBef>
            </a:pPr>
            <a:r>
              <a:rPr lang="en-US" sz="252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7711091" y="9688697"/>
            <a:ext cx="2865819" cy="497916"/>
            <a:chOff x="0" y="0"/>
            <a:chExt cx="3821092" cy="663887"/>
          </a:xfrm>
        </p:grpSpPr>
        <p:grpSp>
          <p:nvGrpSpPr>
            <p:cNvPr id="22" name="Group 22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" name="TextBox 24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0492100" y="8345004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webpage </a:t>
            </a:r>
          </a:p>
        </p:txBody>
      </p:sp>
      <p:sp>
        <p:nvSpPr>
          <p:cNvPr id="27" name="Freeform 27"/>
          <p:cNvSpPr/>
          <p:nvPr/>
        </p:nvSpPr>
        <p:spPr>
          <a:xfrm>
            <a:off x="10950274" y="9258300"/>
            <a:ext cx="338211" cy="419900"/>
          </a:xfrm>
          <a:custGeom>
            <a:avLst/>
            <a:gdLst/>
            <a:ahLst/>
            <a:cxnLst/>
            <a:rect l="l" t="t" r="r" b="b"/>
            <a:pathLst>
              <a:path w="338211" h="419900">
                <a:moveTo>
                  <a:pt x="0" y="0"/>
                </a:moveTo>
                <a:lnTo>
                  <a:pt x="338211" y="0"/>
                </a:lnTo>
                <a:lnTo>
                  <a:pt x="338211" y="419900"/>
                </a:lnTo>
                <a:lnTo>
                  <a:pt x="0" y="4199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8" name="Group 28"/>
          <p:cNvGrpSpPr/>
          <p:nvPr/>
        </p:nvGrpSpPr>
        <p:grpSpPr>
          <a:xfrm>
            <a:off x="1746502" y="9026658"/>
            <a:ext cx="3651979" cy="463284"/>
            <a:chOff x="0" y="0"/>
            <a:chExt cx="4869305" cy="617712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7" name="Freeform 7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9" name="Freeform 19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2" name="Freeform 32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3" name="Group 33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Freeform 36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38" name="Freeform 38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9" name="TextBox 39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40" name="Freeform 40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1" name="Group 41"/>
          <p:cNvGrpSpPr/>
          <p:nvPr/>
        </p:nvGrpSpPr>
        <p:grpSpPr>
          <a:xfrm>
            <a:off x="771629" y="1333419"/>
            <a:ext cx="3719580" cy="4122787"/>
            <a:chOff x="0" y="0"/>
            <a:chExt cx="979643" cy="1085837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771629" y="5831434"/>
            <a:ext cx="3719580" cy="4186645"/>
            <a:chOff x="0" y="0"/>
            <a:chExt cx="979643" cy="1102656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979643" cy="1102656"/>
            </a:xfrm>
            <a:custGeom>
              <a:avLst/>
              <a:gdLst/>
              <a:ahLst/>
              <a:cxnLst/>
              <a:rect l="l" t="t" r="r" b="b"/>
              <a:pathLst>
                <a:path w="979643" h="1102656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96504"/>
                  </a:lnTo>
                  <a:cubicBezTo>
                    <a:pt x="979643" y="1024657"/>
                    <a:pt x="968459" y="1051657"/>
                    <a:pt x="948552" y="1071565"/>
                  </a:cubicBezTo>
                  <a:cubicBezTo>
                    <a:pt x="928644" y="1091472"/>
                    <a:pt x="901644" y="1102656"/>
                    <a:pt x="873491" y="1102656"/>
                  </a:cubicBezTo>
                  <a:lnTo>
                    <a:pt x="106151" y="1102656"/>
                  </a:lnTo>
                  <a:cubicBezTo>
                    <a:pt x="77998" y="1102656"/>
                    <a:pt x="50998" y="1091472"/>
                    <a:pt x="31091" y="1071565"/>
                  </a:cubicBezTo>
                  <a:cubicBezTo>
                    <a:pt x="11184" y="1051657"/>
                    <a:pt x="0" y="1024657"/>
                    <a:pt x="0" y="996504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979643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7" name="TextBox 47"/>
          <p:cNvSpPr txBox="1"/>
          <p:nvPr/>
        </p:nvSpPr>
        <p:spPr>
          <a:xfrm>
            <a:off x="908679" y="6392692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771629" y="1458045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4572091" y="5784885"/>
            <a:ext cx="3806959" cy="4186645"/>
            <a:chOff x="0" y="0"/>
            <a:chExt cx="1002656" cy="1102656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1002656" cy="1102656"/>
            </a:xfrm>
            <a:custGeom>
              <a:avLst/>
              <a:gdLst/>
              <a:ahLst/>
              <a:cxnLst/>
              <a:rect l="l" t="t" r="r" b="b"/>
              <a:pathLst>
                <a:path w="1002656" h="1102656">
                  <a:moveTo>
                    <a:pt x="103715" y="0"/>
                  </a:moveTo>
                  <a:lnTo>
                    <a:pt x="898941" y="0"/>
                  </a:lnTo>
                  <a:cubicBezTo>
                    <a:pt x="926448" y="0"/>
                    <a:pt x="952828" y="10927"/>
                    <a:pt x="972279" y="30377"/>
                  </a:cubicBezTo>
                  <a:cubicBezTo>
                    <a:pt x="991729" y="49828"/>
                    <a:pt x="1002656" y="76208"/>
                    <a:pt x="1002656" y="103715"/>
                  </a:cubicBezTo>
                  <a:lnTo>
                    <a:pt x="1002656" y="998941"/>
                  </a:lnTo>
                  <a:cubicBezTo>
                    <a:pt x="1002656" y="1056221"/>
                    <a:pt x="956221" y="1102656"/>
                    <a:pt x="898941" y="1102656"/>
                  </a:cubicBezTo>
                  <a:lnTo>
                    <a:pt x="103715" y="1102656"/>
                  </a:lnTo>
                  <a:cubicBezTo>
                    <a:pt x="46435" y="1102656"/>
                    <a:pt x="0" y="1056221"/>
                    <a:pt x="0" y="998941"/>
                  </a:cubicBezTo>
                  <a:lnTo>
                    <a:pt x="0" y="103715"/>
                  </a:lnTo>
                  <a:cubicBezTo>
                    <a:pt x="0" y="46435"/>
                    <a:pt x="46435" y="0"/>
                    <a:pt x="103715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0" y="-38100"/>
              <a:ext cx="1002656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4696152" y="6252513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Compliled Monthly Report</a:t>
            </a:r>
          </a:p>
        </p:txBody>
      </p:sp>
      <p:grpSp>
        <p:nvGrpSpPr>
          <p:cNvPr id="53" name="Group 53"/>
          <p:cNvGrpSpPr/>
          <p:nvPr/>
        </p:nvGrpSpPr>
        <p:grpSpPr>
          <a:xfrm>
            <a:off x="4559102" y="1409700"/>
            <a:ext cx="3719580" cy="4122787"/>
            <a:chOff x="0" y="0"/>
            <a:chExt cx="979643" cy="1085837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6" name="TextBox 56"/>
          <p:cNvSpPr txBox="1"/>
          <p:nvPr/>
        </p:nvSpPr>
        <p:spPr>
          <a:xfrm>
            <a:off x="6229000" y="5061661"/>
            <a:ext cx="4233171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Monthly Report Responses to see </a:t>
            </a:r>
            <a:r>
              <a:rPr lang="en-US" sz="2999" dirty="0" err="1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everyones</a:t>
            </a: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 responses</a:t>
            </a:r>
          </a:p>
        </p:txBody>
      </p:sp>
      <p:sp>
        <p:nvSpPr>
          <p:cNvPr id="57" name="Freeform 57"/>
          <p:cNvSpPr/>
          <p:nvPr/>
        </p:nvSpPr>
        <p:spPr>
          <a:xfrm rot="-760792">
            <a:off x="3909507" y="4903121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8" name="TextBox 58"/>
          <p:cNvSpPr txBox="1"/>
          <p:nvPr/>
        </p:nvSpPr>
        <p:spPr>
          <a:xfrm>
            <a:off x="4709141" y="1532779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3850270" y="2543930"/>
            <a:ext cx="344548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4745694" y="354645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4759669" y="3044806"/>
            <a:ext cx="266654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4749878" y="4084013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63" name="Freeform 63"/>
          <p:cNvSpPr/>
          <p:nvPr/>
        </p:nvSpPr>
        <p:spPr>
          <a:xfrm>
            <a:off x="7847402" y="4063428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4" name="TextBox 64"/>
          <p:cNvSpPr txBox="1"/>
          <p:nvPr/>
        </p:nvSpPr>
        <p:spPr>
          <a:xfrm>
            <a:off x="4759669" y="456953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974117" y="3131368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007141" y="2538784"/>
            <a:ext cx="32099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Department: Education 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997350" y="3674660"/>
            <a:ext cx="269369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Events: We held 2 ev..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07141" y="4254167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Syllabus followed: yes 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028700" y="8120365"/>
            <a:ext cx="275018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494223" y="8645510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183731" y="7003718"/>
            <a:ext cx="96288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1420832" y="748536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4829055" y="7810485"/>
            <a:ext cx="279989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5354553" y="820804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4853685" y="7088490"/>
            <a:ext cx="113719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5151817" y="742313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4924305" y="8576341"/>
            <a:ext cx="294276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5573011" y="934068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11803" y="92346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087488" y="1538086"/>
            <a:ext cx="522666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Responses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73398" y="3992413"/>
            <a:ext cx="4807672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Here the reporting department head can complete the responses of monthly report form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78391" y="52883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5364" y="2610949"/>
            <a:ext cx="5993573" cy="591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12996" y="4354889"/>
            <a:ext cx="6168390" cy="59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537305" y="3482246"/>
            <a:ext cx="4638569" cy="59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20273" y="5289996"/>
            <a:ext cx="6168390" cy="59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537305" y="6134585"/>
            <a:ext cx="6168390" cy="59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130036" y="9688697"/>
            <a:ext cx="2865819" cy="497916"/>
            <a:chOff x="0" y="0"/>
            <a:chExt cx="3821092" cy="663887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945212" y="8767603"/>
            <a:ext cx="3651979" cy="463284"/>
            <a:chOff x="0" y="0"/>
            <a:chExt cx="4869305" cy="617712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27" name="Freeform 27"/>
          <p:cNvSpPr/>
          <p:nvPr/>
        </p:nvSpPr>
        <p:spPr>
          <a:xfrm>
            <a:off x="3449226" y="902762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TextBox 28"/>
          <p:cNvSpPr txBox="1"/>
          <p:nvPr/>
        </p:nvSpPr>
        <p:spPr>
          <a:xfrm>
            <a:off x="4747068" y="8250137"/>
            <a:ext cx="756708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‘Next’ to go through each page until the form is completed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2189176" y="1028700"/>
            <a:ext cx="13958523" cy="8561830"/>
            <a:chOff x="0" y="0"/>
            <a:chExt cx="3676319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76319" cy="2254968"/>
            </a:xfrm>
            <a:custGeom>
              <a:avLst/>
              <a:gdLst/>
              <a:ahLst/>
              <a:cxnLst/>
              <a:rect l="l" t="t" r="r" b="b"/>
              <a:pathLst>
                <a:path w="3676319" h="2254968">
                  <a:moveTo>
                    <a:pt x="28287" y="0"/>
                  </a:moveTo>
                  <a:lnTo>
                    <a:pt x="3648032" y="0"/>
                  </a:lnTo>
                  <a:cubicBezTo>
                    <a:pt x="3663654" y="0"/>
                    <a:pt x="3676319" y="12664"/>
                    <a:pt x="3676319" y="28287"/>
                  </a:cubicBezTo>
                  <a:lnTo>
                    <a:pt x="3676319" y="2226681"/>
                  </a:lnTo>
                  <a:cubicBezTo>
                    <a:pt x="3676319" y="2242303"/>
                    <a:pt x="3663654" y="2254968"/>
                    <a:pt x="3648032" y="2254968"/>
                  </a:cubicBezTo>
                  <a:lnTo>
                    <a:pt x="28287" y="2254968"/>
                  </a:lnTo>
                  <a:cubicBezTo>
                    <a:pt x="12664" y="2254968"/>
                    <a:pt x="0" y="2242303"/>
                    <a:pt x="0" y="2226681"/>
                  </a:cubicBezTo>
                  <a:lnTo>
                    <a:pt x="0" y="28287"/>
                  </a:lnTo>
                  <a:cubicBezTo>
                    <a:pt x="0" y="12664"/>
                    <a:pt x="12664" y="0"/>
                    <a:pt x="2828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676319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350037" y="6128546"/>
            <a:ext cx="3595324" cy="3713251"/>
            <a:chOff x="0" y="0"/>
            <a:chExt cx="4793766" cy="4951001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4"/>
                <a:stretch>
                  <a:fillRect b="-74324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3" name="Group 13"/>
          <p:cNvGrpSpPr/>
          <p:nvPr/>
        </p:nvGrpSpPr>
        <p:grpSpPr>
          <a:xfrm>
            <a:off x="1028700" y="314328"/>
            <a:ext cx="3595324" cy="3713251"/>
            <a:chOff x="0" y="0"/>
            <a:chExt cx="4793766" cy="4951001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0" name="Freeform 20"/>
          <p:cNvSpPr/>
          <p:nvPr/>
        </p:nvSpPr>
        <p:spPr>
          <a:xfrm>
            <a:off x="7936832" y="4106897"/>
            <a:ext cx="5457820" cy="1180874"/>
          </a:xfrm>
          <a:custGeom>
            <a:avLst/>
            <a:gdLst/>
            <a:ahLst/>
            <a:cxnLst/>
            <a:rect l="l" t="t" r="r" b="b"/>
            <a:pathLst>
              <a:path w="5457820" h="1180874">
                <a:moveTo>
                  <a:pt x="0" y="0"/>
                </a:moveTo>
                <a:lnTo>
                  <a:pt x="5457820" y="0"/>
                </a:lnTo>
                <a:lnTo>
                  <a:pt x="5457820" y="1180874"/>
                </a:lnTo>
                <a:lnTo>
                  <a:pt x="0" y="11808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7936832" y="5984540"/>
            <a:ext cx="5457820" cy="1180874"/>
          </a:xfrm>
          <a:custGeom>
            <a:avLst/>
            <a:gdLst/>
            <a:ahLst/>
            <a:cxnLst/>
            <a:rect l="l" t="t" r="r" b="b"/>
            <a:pathLst>
              <a:path w="5457820" h="1180874">
                <a:moveTo>
                  <a:pt x="0" y="0"/>
                </a:moveTo>
                <a:lnTo>
                  <a:pt x="5457820" y="0"/>
                </a:lnTo>
                <a:lnTo>
                  <a:pt x="5457820" y="1180873"/>
                </a:lnTo>
                <a:lnTo>
                  <a:pt x="0" y="11808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843317">
            <a:off x="13742089" y="8193553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 rot="1769241">
            <a:off x="4162963" y="2582640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7936832" y="7611470"/>
            <a:ext cx="2118926" cy="747403"/>
          </a:xfrm>
          <a:custGeom>
            <a:avLst/>
            <a:gdLst/>
            <a:ahLst/>
            <a:cxnLst/>
            <a:rect l="l" t="t" r="r" b="b"/>
            <a:pathLst>
              <a:path w="2118926" h="747403">
                <a:moveTo>
                  <a:pt x="0" y="0"/>
                </a:moveTo>
                <a:lnTo>
                  <a:pt x="2118925" y="0"/>
                </a:lnTo>
                <a:lnTo>
                  <a:pt x="2118925" y="747403"/>
                </a:lnTo>
                <a:lnTo>
                  <a:pt x="0" y="74740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0297103" y="813003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6" name="Group 26"/>
          <p:cNvGrpSpPr/>
          <p:nvPr/>
        </p:nvGrpSpPr>
        <p:grpSpPr>
          <a:xfrm>
            <a:off x="8229705" y="4463702"/>
            <a:ext cx="467263" cy="467263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5683636" y="1999821"/>
            <a:ext cx="6969604" cy="82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Lajna Pittsburgh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220261" y="2858341"/>
            <a:ext cx="3445481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Try again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433524" y="4317632"/>
            <a:ext cx="3445481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Username: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433524" y="6195275"/>
            <a:ext cx="3445481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Password: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8762663" y="4463702"/>
            <a:ext cx="467263" cy="467263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335031" y="4463702"/>
            <a:ext cx="467263" cy="467263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907069" y="4463702"/>
            <a:ext cx="467263" cy="467263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0440027" y="4463702"/>
            <a:ext cx="467263" cy="467263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1012395" y="4463702"/>
            <a:ext cx="467263" cy="467263"/>
            <a:chOff x="0" y="0"/>
            <a:chExt cx="812800" cy="8128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8210000" y="6341345"/>
            <a:ext cx="467263" cy="467263"/>
            <a:chOff x="0" y="0"/>
            <a:chExt cx="812800" cy="812800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8742957" y="6341345"/>
            <a:ext cx="467263" cy="467263"/>
            <a:chOff x="0" y="0"/>
            <a:chExt cx="812800" cy="81280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9315326" y="6341345"/>
            <a:ext cx="467263" cy="467263"/>
            <a:chOff x="0" y="0"/>
            <a:chExt cx="812800" cy="812800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7" name="TextBox 57"/>
          <p:cNvSpPr txBox="1"/>
          <p:nvPr/>
        </p:nvSpPr>
        <p:spPr>
          <a:xfrm>
            <a:off x="6425048" y="6116446"/>
            <a:ext cx="6969604" cy="82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3750829" y="2409079"/>
            <a:ext cx="4194532" cy="2653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After 5 invalid password attempts, the page will lock out for a period of time for security purposes  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5311226" y="8869045"/>
            <a:ext cx="7370137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Invalid Username or Password, please try again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11803" y="92346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087488" y="1538086"/>
            <a:ext cx="522666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Responses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78391" y="52883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5364" y="2610949"/>
            <a:ext cx="5993573" cy="591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512996" y="4354889"/>
            <a:ext cx="6168390" cy="59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537305" y="3482246"/>
            <a:ext cx="4638569" cy="59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20273" y="5289996"/>
            <a:ext cx="6168390" cy="59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537305" y="6134585"/>
            <a:ext cx="6168390" cy="59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894194" y="9688697"/>
            <a:ext cx="2865819" cy="497916"/>
            <a:chOff x="0" y="0"/>
            <a:chExt cx="3821092" cy="663887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20" name="Freeform 20"/>
          <p:cNvSpPr/>
          <p:nvPr/>
        </p:nvSpPr>
        <p:spPr>
          <a:xfrm>
            <a:off x="11249714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9354972" y="8354966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969521" y="8735726"/>
            <a:ext cx="3651979" cy="463284"/>
            <a:chOff x="0" y="0"/>
            <a:chExt cx="4869305" cy="617712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7" name="Freeform 7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9" name="Freeform 19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2" name="Freeform 32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3" name="Group 33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Freeform 36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38" name="Freeform 38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9" name="TextBox 39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40" name="Freeform 40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1" name="Group 41"/>
          <p:cNvGrpSpPr/>
          <p:nvPr/>
        </p:nvGrpSpPr>
        <p:grpSpPr>
          <a:xfrm>
            <a:off x="771629" y="1333419"/>
            <a:ext cx="3719580" cy="4122787"/>
            <a:chOff x="0" y="0"/>
            <a:chExt cx="979643" cy="1085837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771629" y="5831434"/>
            <a:ext cx="3719580" cy="4186645"/>
            <a:chOff x="0" y="0"/>
            <a:chExt cx="979643" cy="1102656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979643" cy="1102656"/>
            </a:xfrm>
            <a:custGeom>
              <a:avLst/>
              <a:gdLst/>
              <a:ahLst/>
              <a:cxnLst/>
              <a:rect l="l" t="t" r="r" b="b"/>
              <a:pathLst>
                <a:path w="979643" h="1102656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96504"/>
                  </a:lnTo>
                  <a:cubicBezTo>
                    <a:pt x="979643" y="1024657"/>
                    <a:pt x="968459" y="1051657"/>
                    <a:pt x="948552" y="1071565"/>
                  </a:cubicBezTo>
                  <a:cubicBezTo>
                    <a:pt x="928644" y="1091472"/>
                    <a:pt x="901644" y="1102656"/>
                    <a:pt x="873491" y="1102656"/>
                  </a:cubicBezTo>
                  <a:lnTo>
                    <a:pt x="106151" y="1102656"/>
                  </a:lnTo>
                  <a:cubicBezTo>
                    <a:pt x="77998" y="1102656"/>
                    <a:pt x="50998" y="1091472"/>
                    <a:pt x="31091" y="1071565"/>
                  </a:cubicBezTo>
                  <a:cubicBezTo>
                    <a:pt x="11184" y="1051657"/>
                    <a:pt x="0" y="1024657"/>
                    <a:pt x="0" y="996504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979643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7" name="Freeform 47"/>
          <p:cNvSpPr/>
          <p:nvPr/>
        </p:nvSpPr>
        <p:spPr>
          <a:xfrm>
            <a:off x="3949338" y="7367412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8" name="TextBox 48"/>
          <p:cNvSpPr txBox="1"/>
          <p:nvPr/>
        </p:nvSpPr>
        <p:spPr>
          <a:xfrm>
            <a:off x="908679" y="6392692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771629" y="1458045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grpSp>
        <p:nvGrpSpPr>
          <p:cNvPr id="50" name="Group 50"/>
          <p:cNvGrpSpPr/>
          <p:nvPr/>
        </p:nvGrpSpPr>
        <p:grpSpPr>
          <a:xfrm>
            <a:off x="4572091" y="5784885"/>
            <a:ext cx="3806959" cy="4186645"/>
            <a:chOff x="0" y="0"/>
            <a:chExt cx="1002656" cy="1102656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02656" cy="1102656"/>
            </a:xfrm>
            <a:custGeom>
              <a:avLst/>
              <a:gdLst/>
              <a:ahLst/>
              <a:cxnLst/>
              <a:rect l="l" t="t" r="r" b="b"/>
              <a:pathLst>
                <a:path w="1002656" h="1102656">
                  <a:moveTo>
                    <a:pt x="103715" y="0"/>
                  </a:moveTo>
                  <a:lnTo>
                    <a:pt x="898941" y="0"/>
                  </a:lnTo>
                  <a:cubicBezTo>
                    <a:pt x="926448" y="0"/>
                    <a:pt x="952828" y="10927"/>
                    <a:pt x="972279" y="30377"/>
                  </a:cubicBezTo>
                  <a:cubicBezTo>
                    <a:pt x="991729" y="49828"/>
                    <a:pt x="1002656" y="76208"/>
                    <a:pt x="1002656" y="103715"/>
                  </a:cubicBezTo>
                  <a:lnTo>
                    <a:pt x="1002656" y="998941"/>
                  </a:lnTo>
                  <a:cubicBezTo>
                    <a:pt x="1002656" y="1056221"/>
                    <a:pt x="956221" y="1102656"/>
                    <a:pt x="898941" y="1102656"/>
                  </a:cubicBezTo>
                  <a:lnTo>
                    <a:pt x="103715" y="1102656"/>
                  </a:lnTo>
                  <a:cubicBezTo>
                    <a:pt x="46435" y="1102656"/>
                    <a:pt x="0" y="1056221"/>
                    <a:pt x="0" y="998941"/>
                  </a:cubicBezTo>
                  <a:lnTo>
                    <a:pt x="0" y="103715"/>
                  </a:lnTo>
                  <a:cubicBezTo>
                    <a:pt x="0" y="46435"/>
                    <a:pt x="46435" y="0"/>
                    <a:pt x="103715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0" y="-38100"/>
              <a:ext cx="1002656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3" name="TextBox 53"/>
          <p:cNvSpPr txBox="1"/>
          <p:nvPr/>
        </p:nvSpPr>
        <p:spPr>
          <a:xfrm>
            <a:off x="4696152" y="6252513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Compliled Monthly Report</a:t>
            </a:r>
          </a:p>
        </p:txBody>
      </p:sp>
      <p:grpSp>
        <p:nvGrpSpPr>
          <p:cNvPr id="54" name="Group 54"/>
          <p:cNvGrpSpPr/>
          <p:nvPr/>
        </p:nvGrpSpPr>
        <p:grpSpPr>
          <a:xfrm>
            <a:off x="4559102" y="1409700"/>
            <a:ext cx="3719580" cy="4122787"/>
            <a:chOff x="0" y="0"/>
            <a:chExt cx="979643" cy="1085837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7" name="Freeform 57"/>
          <p:cNvSpPr/>
          <p:nvPr/>
        </p:nvSpPr>
        <p:spPr>
          <a:xfrm rot="-760792">
            <a:off x="3909507" y="4903121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8" name="TextBox 58"/>
          <p:cNvSpPr txBox="1"/>
          <p:nvPr/>
        </p:nvSpPr>
        <p:spPr>
          <a:xfrm>
            <a:off x="4709141" y="1532779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3850270" y="2543930"/>
            <a:ext cx="344548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4745694" y="354645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4759669" y="3044806"/>
            <a:ext cx="266654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4749878" y="4084013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4759669" y="456953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974117" y="3131368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007141" y="2538784"/>
            <a:ext cx="32099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Department: Education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997350" y="3674660"/>
            <a:ext cx="269369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Events: We held 2 ev..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007141" y="4254167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Syllabus followed: yes 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28700" y="8120365"/>
            <a:ext cx="275018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494223" y="8645510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183731" y="7003718"/>
            <a:ext cx="96288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420832" y="748536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4829055" y="7810485"/>
            <a:ext cx="279989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5354553" y="820804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4853685" y="7088490"/>
            <a:ext cx="113719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5151817" y="742313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4924305" y="8576341"/>
            <a:ext cx="294276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5573011" y="934068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3829527" y="7800960"/>
            <a:ext cx="4918971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Monthly Report for the Reporting Department Head themselves to do it 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144127" y="415290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449352" y="1140501"/>
            <a:ext cx="16230600" cy="8561830"/>
            <a:chOff x="0" y="0"/>
            <a:chExt cx="4274726" cy="22549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3087849" y="9107328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8211894" y="9688697"/>
            <a:ext cx="2865819" cy="497916"/>
            <a:chOff x="0" y="0"/>
            <a:chExt cx="3821092" cy="663887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385692" y="8329846"/>
            <a:ext cx="756708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‘Next’ to go through each page until the form is completed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02612" y="2917203"/>
            <a:ext cx="377607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99962" y="3328048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93211" y="3858687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272169" y="4666135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272169" y="4279057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299962" y="5186484"/>
            <a:ext cx="10701404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272169" y="6341911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272169" y="595483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153243" y="6902881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125450" y="773890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125450" y="7351826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756940" y="8876226"/>
            <a:ext cx="3924974" cy="497916"/>
            <a:chOff x="0" y="0"/>
            <a:chExt cx="5233299" cy="663887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1662546" cy="663887"/>
              <a:chOff x="0" y="0"/>
              <a:chExt cx="305563" cy="122017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295912" y="30918"/>
              <a:ext cx="4937386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2299962" y="1989271"/>
            <a:ext cx="120021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048468" y="2339353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144127" y="415290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5" name="Freeform 5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633672" y="1028700"/>
            <a:ext cx="16230600" cy="8561830"/>
            <a:chOff x="0" y="0"/>
            <a:chExt cx="4274726" cy="225496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632232" y="1255846"/>
            <a:ext cx="344548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10" name="Freeform 10"/>
          <p:cNvSpPr/>
          <p:nvPr/>
        </p:nvSpPr>
        <p:spPr>
          <a:xfrm>
            <a:off x="11249714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9354972" y="8354966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02612" y="2917203"/>
            <a:ext cx="377607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99962" y="3328048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93211" y="3858687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272169" y="4666135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272169" y="4279057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99962" y="5186484"/>
            <a:ext cx="10701404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272169" y="6341911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272169" y="595483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153243" y="6902881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125450" y="773890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125450" y="7351826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756940" y="8876226"/>
            <a:ext cx="3924974" cy="497916"/>
            <a:chOff x="0" y="0"/>
            <a:chExt cx="5233299" cy="663887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1662546" cy="663887"/>
              <a:chOff x="0" y="0"/>
              <a:chExt cx="305563" cy="12201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295912" y="30918"/>
              <a:ext cx="4937386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2299962" y="1989271"/>
            <a:ext cx="120021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48468" y="2339353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8052345" y="9590530"/>
            <a:ext cx="2865819" cy="497916"/>
            <a:chOff x="0" y="0"/>
            <a:chExt cx="3821092" cy="663887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7" name="Freeform 7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18" name="Freeform 18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1" name="Group 21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TextBox 28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1" name="Freeform 31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2" name="Group 32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5" name="Freeform 35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TextBox 36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37" name="Freeform 37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8" name="TextBox 38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39" name="Freeform 39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0" name="TextBox 40"/>
          <p:cNvSpPr txBox="1"/>
          <p:nvPr/>
        </p:nvSpPr>
        <p:spPr>
          <a:xfrm>
            <a:off x="5144127" y="415290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grpSp>
        <p:nvGrpSpPr>
          <p:cNvPr id="41" name="Group 41"/>
          <p:cNvGrpSpPr/>
          <p:nvPr/>
        </p:nvGrpSpPr>
        <p:grpSpPr>
          <a:xfrm>
            <a:off x="771629" y="1333419"/>
            <a:ext cx="3719580" cy="4122787"/>
            <a:chOff x="0" y="0"/>
            <a:chExt cx="979643" cy="1085837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771629" y="5831434"/>
            <a:ext cx="3719580" cy="4186645"/>
            <a:chOff x="0" y="0"/>
            <a:chExt cx="979643" cy="1102656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979643" cy="1102656"/>
            </a:xfrm>
            <a:custGeom>
              <a:avLst/>
              <a:gdLst/>
              <a:ahLst/>
              <a:cxnLst/>
              <a:rect l="l" t="t" r="r" b="b"/>
              <a:pathLst>
                <a:path w="979643" h="1102656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96504"/>
                  </a:lnTo>
                  <a:cubicBezTo>
                    <a:pt x="979643" y="1024657"/>
                    <a:pt x="968459" y="1051657"/>
                    <a:pt x="948552" y="1071565"/>
                  </a:cubicBezTo>
                  <a:cubicBezTo>
                    <a:pt x="928644" y="1091472"/>
                    <a:pt x="901644" y="1102656"/>
                    <a:pt x="873491" y="1102656"/>
                  </a:cubicBezTo>
                  <a:lnTo>
                    <a:pt x="106151" y="1102656"/>
                  </a:lnTo>
                  <a:cubicBezTo>
                    <a:pt x="77998" y="1102656"/>
                    <a:pt x="50998" y="1091472"/>
                    <a:pt x="31091" y="1071565"/>
                  </a:cubicBezTo>
                  <a:cubicBezTo>
                    <a:pt x="11184" y="1051657"/>
                    <a:pt x="0" y="1024657"/>
                    <a:pt x="0" y="996504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979643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7" name="TextBox 47"/>
          <p:cNvSpPr txBox="1"/>
          <p:nvPr/>
        </p:nvSpPr>
        <p:spPr>
          <a:xfrm>
            <a:off x="908679" y="6392692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771629" y="1458045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4572091" y="5784885"/>
            <a:ext cx="3806959" cy="4186645"/>
            <a:chOff x="0" y="0"/>
            <a:chExt cx="1002656" cy="1102656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1002656" cy="1102656"/>
            </a:xfrm>
            <a:custGeom>
              <a:avLst/>
              <a:gdLst/>
              <a:ahLst/>
              <a:cxnLst/>
              <a:rect l="l" t="t" r="r" b="b"/>
              <a:pathLst>
                <a:path w="1002656" h="1102656">
                  <a:moveTo>
                    <a:pt x="103715" y="0"/>
                  </a:moveTo>
                  <a:lnTo>
                    <a:pt x="898941" y="0"/>
                  </a:lnTo>
                  <a:cubicBezTo>
                    <a:pt x="926448" y="0"/>
                    <a:pt x="952828" y="10927"/>
                    <a:pt x="972279" y="30377"/>
                  </a:cubicBezTo>
                  <a:cubicBezTo>
                    <a:pt x="991729" y="49828"/>
                    <a:pt x="1002656" y="76208"/>
                    <a:pt x="1002656" y="103715"/>
                  </a:cubicBezTo>
                  <a:lnTo>
                    <a:pt x="1002656" y="998941"/>
                  </a:lnTo>
                  <a:cubicBezTo>
                    <a:pt x="1002656" y="1056221"/>
                    <a:pt x="956221" y="1102656"/>
                    <a:pt x="898941" y="1102656"/>
                  </a:cubicBezTo>
                  <a:lnTo>
                    <a:pt x="103715" y="1102656"/>
                  </a:lnTo>
                  <a:cubicBezTo>
                    <a:pt x="46435" y="1102656"/>
                    <a:pt x="0" y="1056221"/>
                    <a:pt x="0" y="998941"/>
                  </a:cubicBezTo>
                  <a:lnTo>
                    <a:pt x="0" y="103715"/>
                  </a:lnTo>
                  <a:cubicBezTo>
                    <a:pt x="0" y="46435"/>
                    <a:pt x="46435" y="0"/>
                    <a:pt x="103715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0" y="-38100"/>
              <a:ext cx="1002656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2" name="Freeform 52"/>
          <p:cNvSpPr/>
          <p:nvPr/>
        </p:nvSpPr>
        <p:spPr>
          <a:xfrm>
            <a:off x="7847402" y="7314602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3" name="TextBox 53"/>
          <p:cNvSpPr txBox="1"/>
          <p:nvPr/>
        </p:nvSpPr>
        <p:spPr>
          <a:xfrm>
            <a:off x="4696152" y="6252513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Compliled Monthly Report</a:t>
            </a:r>
          </a:p>
        </p:txBody>
      </p:sp>
      <p:grpSp>
        <p:nvGrpSpPr>
          <p:cNvPr id="54" name="Group 54"/>
          <p:cNvGrpSpPr/>
          <p:nvPr/>
        </p:nvGrpSpPr>
        <p:grpSpPr>
          <a:xfrm>
            <a:off x="4559102" y="1409700"/>
            <a:ext cx="3719580" cy="4122787"/>
            <a:chOff x="0" y="0"/>
            <a:chExt cx="979643" cy="1085837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7" name="Freeform 57"/>
          <p:cNvSpPr/>
          <p:nvPr/>
        </p:nvSpPr>
        <p:spPr>
          <a:xfrm rot="-760792">
            <a:off x="3909507" y="4903121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8" name="TextBox 58"/>
          <p:cNvSpPr txBox="1"/>
          <p:nvPr/>
        </p:nvSpPr>
        <p:spPr>
          <a:xfrm>
            <a:off x="4709141" y="1532779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3850270" y="2543930"/>
            <a:ext cx="344548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4745694" y="354645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4759669" y="3044806"/>
            <a:ext cx="266654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4749878" y="4084013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4759669" y="456953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974117" y="3131368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007141" y="2538784"/>
            <a:ext cx="32099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Department: Education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997350" y="3674660"/>
            <a:ext cx="269369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Events: We held 2 ev..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007141" y="4254167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Syllabus followed: yes 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28700" y="8120365"/>
            <a:ext cx="275018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494223" y="8645510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183731" y="7003718"/>
            <a:ext cx="96288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420832" y="748536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4829055" y="7810485"/>
            <a:ext cx="279989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5354553" y="820804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4853685" y="7088490"/>
            <a:ext cx="113719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5151817" y="742313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4924305" y="8576341"/>
            <a:ext cx="294276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5573011" y="934068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7628945" y="8384386"/>
            <a:ext cx="4918971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compiled monthly report box to access the report 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63057" y="101871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1394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718052" y="-13989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398175" y="1617485"/>
            <a:ext cx="535346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Compiled Monthly Report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96304" y="3973716"/>
            <a:ext cx="4807672" cy="2653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Here the department head can compile all the responses from the monthly report into one main monthly report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144127" y="224790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79127" y="3549331"/>
            <a:ext cx="6228554" cy="52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48136" y="4126639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33918" y="2224409"/>
            <a:ext cx="2529773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48136" y="2726533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33918" y="4764550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48136" y="5347258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01028" y="6002219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Nau Mubai’a: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48136" y="6708752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733918" y="7528753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Lajna: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848136" y="8111461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18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7903719" y="9675798"/>
            <a:ext cx="2865819" cy="497916"/>
            <a:chOff x="0" y="0"/>
            <a:chExt cx="3821092" cy="663887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733918" y="8919251"/>
            <a:ext cx="3651979" cy="463284"/>
            <a:chOff x="0" y="0"/>
            <a:chExt cx="4869305" cy="617712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32" name="Freeform 32"/>
          <p:cNvSpPr/>
          <p:nvPr/>
        </p:nvSpPr>
        <p:spPr>
          <a:xfrm>
            <a:off x="3174089" y="912287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4471932" y="8345387"/>
            <a:ext cx="756708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‘Next’ to go through each page until the form is completed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21328" y="101871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1394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718052" y="-13989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398175" y="1617485"/>
            <a:ext cx="535346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Compiled Monthly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44127" y="224790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79127" y="3549331"/>
            <a:ext cx="6228554" cy="52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48136" y="4126639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33918" y="2224409"/>
            <a:ext cx="2529773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48136" y="2726533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33918" y="4764550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48136" y="5347258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01028" y="6002219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Nau Mubai’a: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48136" y="6708752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33918" y="7528753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Lajna: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48136" y="8111461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18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903719" y="9675798"/>
            <a:ext cx="2865819" cy="497916"/>
            <a:chOff x="0" y="0"/>
            <a:chExt cx="3821092" cy="663887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25" name="Freeform 25"/>
          <p:cNvSpPr/>
          <p:nvPr/>
        </p:nvSpPr>
        <p:spPr>
          <a:xfrm>
            <a:off x="11249714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9354972" y="8354966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733918" y="8910857"/>
            <a:ext cx="3651979" cy="463284"/>
            <a:chOff x="0" y="0"/>
            <a:chExt cx="4869305" cy="617712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7" name="Freeform 7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9" name="Freeform 19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2" name="Freeform 32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3" name="Group 33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Freeform 36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38" name="Freeform 38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9" name="TextBox 39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40" name="Freeform 40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1" name="Freeform 41"/>
          <p:cNvSpPr/>
          <p:nvPr/>
        </p:nvSpPr>
        <p:spPr>
          <a:xfrm>
            <a:off x="12233494" y="445752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TextBox 42"/>
          <p:cNvSpPr txBox="1"/>
          <p:nvPr/>
        </p:nvSpPr>
        <p:spPr>
          <a:xfrm>
            <a:off x="11831896" y="5095875"/>
            <a:ext cx="369279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here to add a new reminder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771629" y="1333419"/>
            <a:ext cx="3719580" cy="4122787"/>
            <a:chOff x="0" y="0"/>
            <a:chExt cx="979643" cy="1085837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771629" y="5831434"/>
            <a:ext cx="3719580" cy="4186645"/>
            <a:chOff x="0" y="0"/>
            <a:chExt cx="979643" cy="1102656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979643" cy="1102656"/>
            </a:xfrm>
            <a:custGeom>
              <a:avLst/>
              <a:gdLst/>
              <a:ahLst/>
              <a:cxnLst/>
              <a:rect l="l" t="t" r="r" b="b"/>
              <a:pathLst>
                <a:path w="979643" h="1102656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96504"/>
                  </a:lnTo>
                  <a:cubicBezTo>
                    <a:pt x="979643" y="1024657"/>
                    <a:pt x="968459" y="1051657"/>
                    <a:pt x="948552" y="1071565"/>
                  </a:cubicBezTo>
                  <a:cubicBezTo>
                    <a:pt x="928644" y="1091472"/>
                    <a:pt x="901644" y="1102656"/>
                    <a:pt x="873491" y="1102656"/>
                  </a:cubicBezTo>
                  <a:lnTo>
                    <a:pt x="106151" y="1102656"/>
                  </a:lnTo>
                  <a:cubicBezTo>
                    <a:pt x="77998" y="1102656"/>
                    <a:pt x="50998" y="1091472"/>
                    <a:pt x="31091" y="1071565"/>
                  </a:cubicBezTo>
                  <a:cubicBezTo>
                    <a:pt x="11184" y="1051657"/>
                    <a:pt x="0" y="1024657"/>
                    <a:pt x="0" y="996504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979643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908679" y="6392692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771629" y="1458045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grpSp>
        <p:nvGrpSpPr>
          <p:cNvPr id="51" name="Group 51"/>
          <p:cNvGrpSpPr/>
          <p:nvPr/>
        </p:nvGrpSpPr>
        <p:grpSpPr>
          <a:xfrm>
            <a:off x="4572091" y="5784885"/>
            <a:ext cx="3806959" cy="4186645"/>
            <a:chOff x="0" y="0"/>
            <a:chExt cx="1002656" cy="1102656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002656" cy="1102656"/>
            </a:xfrm>
            <a:custGeom>
              <a:avLst/>
              <a:gdLst/>
              <a:ahLst/>
              <a:cxnLst/>
              <a:rect l="l" t="t" r="r" b="b"/>
              <a:pathLst>
                <a:path w="1002656" h="1102656">
                  <a:moveTo>
                    <a:pt x="103715" y="0"/>
                  </a:moveTo>
                  <a:lnTo>
                    <a:pt x="898941" y="0"/>
                  </a:lnTo>
                  <a:cubicBezTo>
                    <a:pt x="926448" y="0"/>
                    <a:pt x="952828" y="10927"/>
                    <a:pt x="972279" y="30377"/>
                  </a:cubicBezTo>
                  <a:cubicBezTo>
                    <a:pt x="991729" y="49828"/>
                    <a:pt x="1002656" y="76208"/>
                    <a:pt x="1002656" y="103715"/>
                  </a:cubicBezTo>
                  <a:lnTo>
                    <a:pt x="1002656" y="998941"/>
                  </a:lnTo>
                  <a:cubicBezTo>
                    <a:pt x="1002656" y="1056221"/>
                    <a:pt x="956221" y="1102656"/>
                    <a:pt x="898941" y="1102656"/>
                  </a:cubicBezTo>
                  <a:lnTo>
                    <a:pt x="103715" y="1102656"/>
                  </a:lnTo>
                  <a:cubicBezTo>
                    <a:pt x="46435" y="1102656"/>
                    <a:pt x="0" y="1056221"/>
                    <a:pt x="0" y="998941"/>
                  </a:cubicBezTo>
                  <a:lnTo>
                    <a:pt x="0" y="103715"/>
                  </a:lnTo>
                  <a:cubicBezTo>
                    <a:pt x="0" y="46435"/>
                    <a:pt x="46435" y="0"/>
                    <a:pt x="103715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0" y="-38100"/>
              <a:ext cx="1002656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4" name="TextBox 54"/>
          <p:cNvSpPr txBox="1"/>
          <p:nvPr/>
        </p:nvSpPr>
        <p:spPr>
          <a:xfrm>
            <a:off x="4696152" y="6252513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Compliled Monthly Report</a:t>
            </a:r>
          </a:p>
        </p:txBody>
      </p:sp>
      <p:grpSp>
        <p:nvGrpSpPr>
          <p:cNvPr id="55" name="Group 55"/>
          <p:cNvGrpSpPr/>
          <p:nvPr/>
        </p:nvGrpSpPr>
        <p:grpSpPr>
          <a:xfrm>
            <a:off x="4559102" y="1409700"/>
            <a:ext cx="3719580" cy="4122787"/>
            <a:chOff x="0" y="0"/>
            <a:chExt cx="979643" cy="1085837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Freeform 58"/>
          <p:cNvSpPr/>
          <p:nvPr/>
        </p:nvSpPr>
        <p:spPr>
          <a:xfrm rot="-760792">
            <a:off x="3909507" y="4903121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9" name="TextBox 59"/>
          <p:cNvSpPr txBox="1"/>
          <p:nvPr/>
        </p:nvSpPr>
        <p:spPr>
          <a:xfrm>
            <a:off x="4709141" y="1532779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3850270" y="2543930"/>
            <a:ext cx="344548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4745694" y="354645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4759669" y="3044806"/>
            <a:ext cx="266654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4749878" y="4084013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4759669" y="456953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974117" y="3131368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007141" y="2538784"/>
            <a:ext cx="32099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Department: Education 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997350" y="3674660"/>
            <a:ext cx="269369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Events: We held 2 ev..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07141" y="4254167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Syllabus followed: yes 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028700" y="8120365"/>
            <a:ext cx="275018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494223" y="8645510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183731" y="7003718"/>
            <a:ext cx="96288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1420832" y="748536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4829055" y="7810485"/>
            <a:ext cx="279989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5354553" y="820804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4853685" y="7088490"/>
            <a:ext cx="113719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5151817" y="742313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4924305" y="8576341"/>
            <a:ext cx="294276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5573011" y="934068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633672" y="1028700"/>
            <a:ext cx="16230600" cy="8561830"/>
            <a:chOff x="0" y="0"/>
            <a:chExt cx="4274726" cy="22549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856942" y="1671930"/>
            <a:ext cx="4311015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Add a new Reminder: </a:t>
            </a:r>
          </a:p>
        </p:txBody>
      </p:sp>
      <p:sp>
        <p:nvSpPr>
          <p:cNvPr id="9" name="Freeform 9"/>
          <p:cNvSpPr/>
          <p:nvPr/>
        </p:nvSpPr>
        <p:spPr>
          <a:xfrm>
            <a:off x="9645198" y="8400099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0013837" y="7644503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Write a new reminder and click ‘add’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229099" y="8025114"/>
            <a:ext cx="1303536" cy="537923"/>
            <a:chOff x="0" y="0"/>
            <a:chExt cx="1738049" cy="717231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25400"/>
              <a:ext cx="1738049" cy="663887"/>
              <a:chOff x="0" y="0"/>
              <a:chExt cx="319439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319439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19439" h="122017">
                    <a:moveTo>
                      <a:pt x="0" y="0"/>
                    </a:moveTo>
                    <a:lnTo>
                      <a:pt x="319439" y="0"/>
                    </a:lnTo>
                    <a:lnTo>
                      <a:pt x="319439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319439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63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265347" y="-76200"/>
              <a:ext cx="1308955" cy="7934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000"/>
                </a:lnSpc>
              </a:pPr>
              <a:r>
                <a:rPr lang="en-US" sz="35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Add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692041" y="9609580"/>
            <a:ext cx="2865819" cy="497916"/>
            <a:chOff x="0" y="0"/>
            <a:chExt cx="3821092" cy="663887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21" name="AutoShape 21"/>
          <p:cNvSpPr/>
          <p:nvPr/>
        </p:nvSpPr>
        <p:spPr>
          <a:xfrm>
            <a:off x="3621868" y="3095918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2" name="AutoShape 22"/>
          <p:cNvSpPr/>
          <p:nvPr/>
        </p:nvSpPr>
        <p:spPr>
          <a:xfrm>
            <a:off x="3621868" y="4420025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3" name="AutoShape 23"/>
          <p:cNvSpPr/>
          <p:nvPr/>
        </p:nvSpPr>
        <p:spPr>
          <a:xfrm>
            <a:off x="3621868" y="5744133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4" name="AutoShape 24"/>
          <p:cNvSpPr/>
          <p:nvPr/>
        </p:nvSpPr>
        <p:spPr>
          <a:xfrm>
            <a:off x="3621868" y="7068240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Box 25"/>
          <p:cNvSpPr txBox="1"/>
          <p:nvPr/>
        </p:nvSpPr>
        <p:spPr>
          <a:xfrm>
            <a:off x="4227896" y="141923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967047" y="1028700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856942" y="1671930"/>
            <a:ext cx="4311015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Add a new Reminder: </a:t>
            </a:r>
          </a:p>
        </p:txBody>
      </p:sp>
      <p:sp>
        <p:nvSpPr>
          <p:cNvPr id="9" name="Freeform 9"/>
          <p:cNvSpPr/>
          <p:nvPr/>
        </p:nvSpPr>
        <p:spPr>
          <a:xfrm>
            <a:off x="10799319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8229099" y="8025114"/>
            <a:ext cx="1303536" cy="537923"/>
            <a:chOff x="0" y="0"/>
            <a:chExt cx="1738049" cy="717231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25400"/>
              <a:ext cx="1738049" cy="663887"/>
              <a:chOff x="0" y="0"/>
              <a:chExt cx="319439" cy="12201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319439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19439" h="122017">
                    <a:moveTo>
                      <a:pt x="0" y="0"/>
                    </a:moveTo>
                    <a:lnTo>
                      <a:pt x="319439" y="0"/>
                    </a:lnTo>
                    <a:lnTo>
                      <a:pt x="319439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319439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639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265347" y="-76200"/>
              <a:ext cx="1308955" cy="7934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000"/>
                </a:lnSpc>
              </a:pPr>
              <a:r>
                <a:rPr lang="en-US" sz="35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Add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692041" y="9638155"/>
            <a:ext cx="2865819" cy="497916"/>
            <a:chOff x="0" y="0"/>
            <a:chExt cx="3821092" cy="663887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20" name="AutoShape 20"/>
          <p:cNvSpPr/>
          <p:nvPr/>
        </p:nvSpPr>
        <p:spPr>
          <a:xfrm>
            <a:off x="3621868" y="3095918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1" name="AutoShape 21"/>
          <p:cNvSpPr/>
          <p:nvPr/>
        </p:nvSpPr>
        <p:spPr>
          <a:xfrm>
            <a:off x="3621868" y="4420025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2" name="AutoShape 22"/>
          <p:cNvSpPr/>
          <p:nvPr/>
        </p:nvSpPr>
        <p:spPr>
          <a:xfrm>
            <a:off x="3621868" y="5744133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3" name="AutoShape 23"/>
          <p:cNvSpPr/>
          <p:nvPr/>
        </p:nvSpPr>
        <p:spPr>
          <a:xfrm>
            <a:off x="3621868" y="7068240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Box 24"/>
          <p:cNvSpPr txBox="1"/>
          <p:nvPr/>
        </p:nvSpPr>
        <p:spPr>
          <a:xfrm>
            <a:off x="10887129" y="8339828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359446" y="287213"/>
            <a:ext cx="9569108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20886" y="862585"/>
            <a:ext cx="13958523" cy="8561830"/>
            <a:chOff x="0" y="0"/>
            <a:chExt cx="3676319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76319" cy="2254968"/>
            </a:xfrm>
            <a:custGeom>
              <a:avLst/>
              <a:gdLst/>
              <a:ahLst/>
              <a:cxnLst/>
              <a:rect l="l" t="t" r="r" b="b"/>
              <a:pathLst>
                <a:path w="3676319" h="2254968">
                  <a:moveTo>
                    <a:pt x="28287" y="0"/>
                  </a:moveTo>
                  <a:lnTo>
                    <a:pt x="3648032" y="0"/>
                  </a:lnTo>
                  <a:cubicBezTo>
                    <a:pt x="3663654" y="0"/>
                    <a:pt x="3676319" y="12664"/>
                    <a:pt x="3676319" y="28287"/>
                  </a:cubicBezTo>
                  <a:lnTo>
                    <a:pt x="3676319" y="2226681"/>
                  </a:lnTo>
                  <a:cubicBezTo>
                    <a:pt x="3676319" y="2242303"/>
                    <a:pt x="3663654" y="2254968"/>
                    <a:pt x="3648032" y="2254968"/>
                  </a:cubicBezTo>
                  <a:lnTo>
                    <a:pt x="28287" y="2254968"/>
                  </a:lnTo>
                  <a:cubicBezTo>
                    <a:pt x="12664" y="2254968"/>
                    <a:pt x="0" y="2242303"/>
                    <a:pt x="0" y="2226681"/>
                  </a:cubicBezTo>
                  <a:lnTo>
                    <a:pt x="0" y="28287"/>
                  </a:lnTo>
                  <a:cubicBezTo>
                    <a:pt x="0" y="12664"/>
                    <a:pt x="12664" y="0"/>
                    <a:pt x="2828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676319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350037" y="6128546"/>
            <a:ext cx="3595324" cy="3713251"/>
            <a:chOff x="0" y="0"/>
            <a:chExt cx="4793766" cy="4951001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4"/>
                <a:stretch>
                  <a:fillRect b="-74324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3" name="Group 13"/>
          <p:cNvGrpSpPr/>
          <p:nvPr/>
        </p:nvGrpSpPr>
        <p:grpSpPr>
          <a:xfrm>
            <a:off x="1028700" y="314328"/>
            <a:ext cx="3595324" cy="3713251"/>
            <a:chOff x="0" y="0"/>
            <a:chExt cx="4793766" cy="4951001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0" name="Freeform 20"/>
          <p:cNvSpPr/>
          <p:nvPr/>
        </p:nvSpPr>
        <p:spPr>
          <a:xfrm>
            <a:off x="8113436" y="3494176"/>
            <a:ext cx="4930621" cy="1066807"/>
          </a:xfrm>
          <a:custGeom>
            <a:avLst/>
            <a:gdLst/>
            <a:ahLst/>
            <a:cxnLst/>
            <a:rect l="l" t="t" r="r" b="b"/>
            <a:pathLst>
              <a:path w="4930621" h="1066807">
                <a:moveTo>
                  <a:pt x="0" y="0"/>
                </a:moveTo>
                <a:lnTo>
                  <a:pt x="4930621" y="0"/>
                </a:lnTo>
                <a:lnTo>
                  <a:pt x="4930621" y="1066807"/>
                </a:lnTo>
                <a:lnTo>
                  <a:pt x="0" y="1066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8152957" y="6072748"/>
            <a:ext cx="5031708" cy="1088679"/>
          </a:xfrm>
          <a:custGeom>
            <a:avLst/>
            <a:gdLst/>
            <a:ahLst/>
            <a:cxnLst/>
            <a:rect l="l" t="t" r="r" b="b"/>
            <a:pathLst>
              <a:path w="5031708" h="1088679">
                <a:moveTo>
                  <a:pt x="0" y="0"/>
                </a:moveTo>
                <a:lnTo>
                  <a:pt x="5031708" y="0"/>
                </a:lnTo>
                <a:lnTo>
                  <a:pt x="5031708" y="1088679"/>
                </a:lnTo>
                <a:lnTo>
                  <a:pt x="0" y="10886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843317">
            <a:off x="13742089" y="8193553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 rot="1769241">
            <a:off x="4162963" y="2582640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7936832" y="7611470"/>
            <a:ext cx="2118926" cy="747403"/>
          </a:xfrm>
          <a:custGeom>
            <a:avLst/>
            <a:gdLst/>
            <a:ahLst/>
            <a:cxnLst/>
            <a:rect l="l" t="t" r="r" b="b"/>
            <a:pathLst>
              <a:path w="2118926" h="747403">
                <a:moveTo>
                  <a:pt x="0" y="0"/>
                </a:moveTo>
                <a:lnTo>
                  <a:pt x="2118925" y="0"/>
                </a:lnTo>
                <a:lnTo>
                  <a:pt x="2118925" y="747403"/>
                </a:lnTo>
                <a:lnTo>
                  <a:pt x="0" y="74740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2695023" y="8744523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6" name="Group 26"/>
          <p:cNvGrpSpPr/>
          <p:nvPr/>
        </p:nvGrpSpPr>
        <p:grpSpPr>
          <a:xfrm>
            <a:off x="8378020" y="3816516"/>
            <a:ext cx="422128" cy="422128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5725419" y="1368141"/>
            <a:ext cx="6969604" cy="82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Lajna Pittsburgh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041138" y="2226661"/>
            <a:ext cx="4671352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Change Password: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948532" y="3687640"/>
            <a:ext cx="3112664" cy="551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3"/>
              </a:lnSpc>
            </a:pPr>
            <a:r>
              <a:rPr lang="en-US" sz="32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Username: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727055" y="6306393"/>
            <a:ext cx="3386382" cy="56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31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New Password: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8859496" y="3816516"/>
            <a:ext cx="422128" cy="422128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376576" y="3816516"/>
            <a:ext cx="422128" cy="422128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893358" y="3816516"/>
            <a:ext cx="422128" cy="422128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0374835" y="3816516"/>
            <a:ext cx="422128" cy="422128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0891915" y="3816516"/>
            <a:ext cx="422128" cy="422128"/>
            <a:chOff x="0" y="0"/>
            <a:chExt cx="812800" cy="8128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8404798" y="6401696"/>
            <a:ext cx="430782" cy="430782"/>
            <a:chOff x="0" y="0"/>
            <a:chExt cx="812800" cy="812800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8896146" y="6401696"/>
            <a:ext cx="430782" cy="430782"/>
            <a:chOff x="0" y="0"/>
            <a:chExt cx="812800" cy="81280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9423827" y="6401696"/>
            <a:ext cx="430782" cy="430782"/>
            <a:chOff x="0" y="0"/>
            <a:chExt cx="812800" cy="812800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7" name="TextBox 57"/>
          <p:cNvSpPr txBox="1"/>
          <p:nvPr/>
        </p:nvSpPr>
        <p:spPr>
          <a:xfrm>
            <a:off x="6759205" y="6187663"/>
            <a:ext cx="6425460" cy="77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</a:pPr>
            <a:r>
              <a:rPr lang="en-US" sz="451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3750829" y="2409079"/>
            <a:ext cx="3943353" cy="2265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203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Change your password using your previous password</a:t>
            </a:r>
          </a:p>
        </p:txBody>
      </p:sp>
      <p:sp>
        <p:nvSpPr>
          <p:cNvPr id="59" name="Freeform 59"/>
          <p:cNvSpPr/>
          <p:nvPr/>
        </p:nvSpPr>
        <p:spPr>
          <a:xfrm>
            <a:off x="8095336" y="4774520"/>
            <a:ext cx="5031708" cy="1088679"/>
          </a:xfrm>
          <a:custGeom>
            <a:avLst/>
            <a:gdLst/>
            <a:ahLst/>
            <a:cxnLst/>
            <a:rect l="l" t="t" r="r" b="b"/>
            <a:pathLst>
              <a:path w="5031708" h="1088679">
                <a:moveTo>
                  <a:pt x="0" y="0"/>
                </a:moveTo>
                <a:lnTo>
                  <a:pt x="5031707" y="0"/>
                </a:lnTo>
                <a:lnTo>
                  <a:pt x="5031707" y="1088678"/>
                </a:lnTo>
                <a:lnTo>
                  <a:pt x="0" y="1088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0" name="TextBox 60"/>
          <p:cNvSpPr txBox="1"/>
          <p:nvPr/>
        </p:nvSpPr>
        <p:spPr>
          <a:xfrm>
            <a:off x="4865545" y="4973121"/>
            <a:ext cx="3176479" cy="56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31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Old Password:</a:t>
            </a:r>
          </a:p>
        </p:txBody>
      </p:sp>
      <p:grpSp>
        <p:nvGrpSpPr>
          <p:cNvPr id="61" name="Group 61"/>
          <p:cNvGrpSpPr/>
          <p:nvPr/>
        </p:nvGrpSpPr>
        <p:grpSpPr>
          <a:xfrm>
            <a:off x="8347177" y="5103468"/>
            <a:ext cx="430782" cy="430782"/>
            <a:chOff x="0" y="0"/>
            <a:chExt cx="812800" cy="81280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8838525" y="5103468"/>
            <a:ext cx="430782" cy="430782"/>
            <a:chOff x="0" y="0"/>
            <a:chExt cx="812800" cy="812800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TextBox 6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9366206" y="5103468"/>
            <a:ext cx="430782" cy="430782"/>
            <a:chOff x="0" y="0"/>
            <a:chExt cx="812800" cy="812800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TextBox 6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0" name="Group 70"/>
          <p:cNvGrpSpPr/>
          <p:nvPr/>
        </p:nvGrpSpPr>
        <p:grpSpPr>
          <a:xfrm>
            <a:off x="9900848" y="5112194"/>
            <a:ext cx="1420684" cy="422128"/>
            <a:chOff x="0" y="0"/>
            <a:chExt cx="1894246" cy="562837"/>
          </a:xfrm>
        </p:grpSpPr>
        <p:grpSp>
          <p:nvGrpSpPr>
            <p:cNvPr id="71" name="Group 71"/>
            <p:cNvGrpSpPr/>
            <p:nvPr/>
          </p:nvGrpSpPr>
          <p:grpSpPr>
            <a:xfrm>
              <a:off x="0" y="0"/>
              <a:ext cx="562837" cy="562837"/>
              <a:chOff x="0" y="0"/>
              <a:chExt cx="812800" cy="81280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" name="TextBox 7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grpSp>
          <p:nvGrpSpPr>
            <p:cNvPr id="74" name="Group 74"/>
            <p:cNvGrpSpPr/>
            <p:nvPr/>
          </p:nvGrpSpPr>
          <p:grpSpPr>
            <a:xfrm>
              <a:off x="641968" y="0"/>
              <a:ext cx="562837" cy="562837"/>
              <a:chOff x="0" y="0"/>
              <a:chExt cx="812800" cy="812800"/>
            </a:xfrm>
          </p:grpSpPr>
          <p:sp>
            <p:nvSpPr>
              <p:cNvPr id="75" name="Freeform 7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TextBox 7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grpSp>
          <p:nvGrpSpPr>
            <p:cNvPr id="77" name="Group 77"/>
            <p:cNvGrpSpPr/>
            <p:nvPr/>
          </p:nvGrpSpPr>
          <p:grpSpPr>
            <a:xfrm>
              <a:off x="1331409" y="0"/>
              <a:ext cx="562837" cy="562837"/>
              <a:chOff x="0" y="0"/>
              <a:chExt cx="812800" cy="81280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" name="TextBox 7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</p:grpSp>
      <p:grpSp>
        <p:nvGrpSpPr>
          <p:cNvPr id="80" name="Group 80"/>
          <p:cNvGrpSpPr/>
          <p:nvPr/>
        </p:nvGrpSpPr>
        <p:grpSpPr>
          <a:xfrm>
            <a:off x="5697673" y="8490154"/>
            <a:ext cx="3263838" cy="768146"/>
            <a:chOff x="0" y="0"/>
            <a:chExt cx="977472" cy="230049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977472" cy="230049"/>
            </a:xfrm>
            <a:custGeom>
              <a:avLst/>
              <a:gdLst/>
              <a:ahLst/>
              <a:cxnLst/>
              <a:rect l="l" t="t" r="r" b="b"/>
              <a:pathLst>
                <a:path w="977472" h="230049">
                  <a:moveTo>
                    <a:pt x="774272" y="0"/>
                  </a:moveTo>
                  <a:cubicBezTo>
                    <a:pt x="886496" y="0"/>
                    <a:pt x="977472" y="51498"/>
                    <a:pt x="977472" y="115024"/>
                  </a:cubicBezTo>
                  <a:cubicBezTo>
                    <a:pt x="977472" y="178550"/>
                    <a:pt x="886496" y="230049"/>
                    <a:pt x="774272" y="230049"/>
                  </a:cubicBezTo>
                  <a:lnTo>
                    <a:pt x="203200" y="230049"/>
                  </a:lnTo>
                  <a:cubicBezTo>
                    <a:pt x="90976" y="230049"/>
                    <a:pt x="0" y="178550"/>
                    <a:pt x="0" y="115024"/>
                  </a:cubicBezTo>
                  <a:cubicBezTo>
                    <a:pt x="0" y="5149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8533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TextBox 82"/>
            <p:cNvSpPr txBox="1"/>
            <p:nvPr/>
          </p:nvSpPr>
          <p:spPr>
            <a:xfrm>
              <a:off x="0" y="-47625"/>
              <a:ext cx="977472" cy="2776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ECE6D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FORGOT PASSWORD</a:t>
              </a:r>
            </a:p>
          </p:txBody>
        </p:sp>
      </p:grpSp>
      <p:grpSp>
        <p:nvGrpSpPr>
          <p:cNvPr id="83" name="Group 83"/>
          <p:cNvGrpSpPr/>
          <p:nvPr/>
        </p:nvGrpSpPr>
        <p:grpSpPr>
          <a:xfrm>
            <a:off x="9179610" y="8490154"/>
            <a:ext cx="3263838" cy="768146"/>
            <a:chOff x="0" y="0"/>
            <a:chExt cx="977472" cy="230049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977472" cy="230049"/>
            </a:xfrm>
            <a:custGeom>
              <a:avLst/>
              <a:gdLst/>
              <a:ahLst/>
              <a:cxnLst/>
              <a:rect l="l" t="t" r="r" b="b"/>
              <a:pathLst>
                <a:path w="977472" h="230049">
                  <a:moveTo>
                    <a:pt x="774272" y="0"/>
                  </a:moveTo>
                  <a:cubicBezTo>
                    <a:pt x="886496" y="0"/>
                    <a:pt x="977472" y="51498"/>
                    <a:pt x="977472" y="115024"/>
                  </a:cubicBezTo>
                  <a:cubicBezTo>
                    <a:pt x="977472" y="178550"/>
                    <a:pt x="886496" y="230049"/>
                    <a:pt x="774272" y="230049"/>
                  </a:cubicBezTo>
                  <a:lnTo>
                    <a:pt x="203200" y="230049"/>
                  </a:lnTo>
                  <a:cubicBezTo>
                    <a:pt x="90976" y="230049"/>
                    <a:pt x="0" y="178550"/>
                    <a:pt x="0" y="115024"/>
                  </a:cubicBezTo>
                  <a:cubicBezTo>
                    <a:pt x="0" y="5149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8533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TextBox 85"/>
            <p:cNvSpPr txBox="1"/>
            <p:nvPr/>
          </p:nvSpPr>
          <p:spPr>
            <a:xfrm>
              <a:off x="0" y="-47625"/>
              <a:ext cx="977472" cy="2776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ECE6D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CHANGE PASSWORD</a:t>
              </a: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7" name="Freeform 7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9" name="Freeform 19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2" name="Freeform 32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3" name="Group 33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Freeform 36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38" name="Freeform 38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9" name="TextBox 39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40" name="Freeform 40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1" name="Freeform 41"/>
          <p:cNvSpPr/>
          <p:nvPr/>
        </p:nvSpPr>
        <p:spPr>
          <a:xfrm>
            <a:off x="16890661" y="445752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TextBox 42"/>
          <p:cNvSpPr txBox="1"/>
          <p:nvPr/>
        </p:nvSpPr>
        <p:spPr>
          <a:xfrm>
            <a:off x="13529319" y="5298033"/>
            <a:ext cx="369279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here to open up the calendar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771629" y="1333419"/>
            <a:ext cx="3719580" cy="4122787"/>
            <a:chOff x="0" y="0"/>
            <a:chExt cx="979643" cy="1085837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771629" y="5831434"/>
            <a:ext cx="3719580" cy="4186645"/>
            <a:chOff x="0" y="0"/>
            <a:chExt cx="979643" cy="1102656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979643" cy="1102656"/>
            </a:xfrm>
            <a:custGeom>
              <a:avLst/>
              <a:gdLst/>
              <a:ahLst/>
              <a:cxnLst/>
              <a:rect l="l" t="t" r="r" b="b"/>
              <a:pathLst>
                <a:path w="979643" h="1102656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96504"/>
                  </a:lnTo>
                  <a:cubicBezTo>
                    <a:pt x="979643" y="1024657"/>
                    <a:pt x="968459" y="1051657"/>
                    <a:pt x="948552" y="1071565"/>
                  </a:cubicBezTo>
                  <a:cubicBezTo>
                    <a:pt x="928644" y="1091472"/>
                    <a:pt x="901644" y="1102656"/>
                    <a:pt x="873491" y="1102656"/>
                  </a:cubicBezTo>
                  <a:lnTo>
                    <a:pt x="106151" y="1102656"/>
                  </a:lnTo>
                  <a:cubicBezTo>
                    <a:pt x="77998" y="1102656"/>
                    <a:pt x="50998" y="1091472"/>
                    <a:pt x="31091" y="1071565"/>
                  </a:cubicBezTo>
                  <a:cubicBezTo>
                    <a:pt x="11184" y="1051657"/>
                    <a:pt x="0" y="1024657"/>
                    <a:pt x="0" y="996504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979643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908679" y="6392692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771629" y="1458045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grpSp>
        <p:nvGrpSpPr>
          <p:cNvPr id="51" name="Group 51"/>
          <p:cNvGrpSpPr/>
          <p:nvPr/>
        </p:nvGrpSpPr>
        <p:grpSpPr>
          <a:xfrm>
            <a:off x="4572091" y="5784885"/>
            <a:ext cx="3806959" cy="4186645"/>
            <a:chOff x="0" y="0"/>
            <a:chExt cx="1002656" cy="1102656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002656" cy="1102656"/>
            </a:xfrm>
            <a:custGeom>
              <a:avLst/>
              <a:gdLst/>
              <a:ahLst/>
              <a:cxnLst/>
              <a:rect l="l" t="t" r="r" b="b"/>
              <a:pathLst>
                <a:path w="1002656" h="1102656">
                  <a:moveTo>
                    <a:pt x="103715" y="0"/>
                  </a:moveTo>
                  <a:lnTo>
                    <a:pt x="898941" y="0"/>
                  </a:lnTo>
                  <a:cubicBezTo>
                    <a:pt x="926448" y="0"/>
                    <a:pt x="952828" y="10927"/>
                    <a:pt x="972279" y="30377"/>
                  </a:cubicBezTo>
                  <a:cubicBezTo>
                    <a:pt x="991729" y="49828"/>
                    <a:pt x="1002656" y="76208"/>
                    <a:pt x="1002656" y="103715"/>
                  </a:cubicBezTo>
                  <a:lnTo>
                    <a:pt x="1002656" y="998941"/>
                  </a:lnTo>
                  <a:cubicBezTo>
                    <a:pt x="1002656" y="1056221"/>
                    <a:pt x="956221" y="1102656"/>
                    <a:pt x="898941" y="1102656"/>
                  </a:cubicBezTo>
                  <a:lnTo>
                    <a:pt x="103715" y="1102656"/>
                  </a:lnTo>
                  <a:cubicBezTo>
                    <a:pt x="46435" y="1102656"/>
                    <a:pt x="0" y="1056221"/>
                    <a:pt x="0" y="998941"/>
                  </a:cubicBezTo>
                  <a:lnTo>
                    <a:pt x="0" y="103715"/>
                  </a:lnTo>
                  <a:cubicBezTo>
                    <a:pt x="0" y="46435"/>
                    <a:pt x="46435" y="0"/>
                    <a:pt x="103715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0" y="-38100"/>
              <a:ext cx="1002656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4" name="TextBox 54"/>
          <p:cNvSpPr txBox="1"/>
          <p:nvPr/>
        </p:nvSpPr>
        <p:spPr>
          <a:xfrm>
            <a:off x="4696152" y="6252513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Compliled Monthly Report</a:t>
            </a:r>
          </a:p>
        </p:txBody>
      </p:sp>
      <p:grpSp>
        <p:nvGrpSpPr>
          <p:cNvPr id="55" name="Group 55"/>
          <p:cNvGrpSpPr/>
          <p:nvPr/>
        </p:nvGrpSpPr>
        <p:grpSpPr>
          <a:xfrm>
            <a:off x="4559102" y="1409700"/>
            <a:ext cx="3719580" cy="4122787"/>
            <a:chOff x="0" y="0"/>
            <a:chExt cx="979643" cy="1085837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Freeform 58"/>
          <p:cNvSpPr/>
          <p:nvPr/>
        </p:nvSpPr>
        <p:spPr>
          <a:xfrm rot="-760792">
            <a:off x="3909507" y="4903121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9" name="TextBox 59"/>
          <p:cNvSpPr txBox="1"/>
          <p:nvPr/>
        </p:nvSpPr>
        <p:spPr>
          <a:xfrm>
            <a:off x="4709141" y="1532779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3850270" y="2543930"/>
            <a:ext cx="344548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4745694" y="354645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4759669" y="3044806"/>
            <a:ext cx="266654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4749878" y="4084013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4759669" y="456953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974117" y="3131368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007141" y="2538784"/>
            <a:ext cx="32099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Department: Education 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997350" y="3674660"/>
            <a:ext cx="269369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Events: We held 2 ev..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07141" y="4254167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Syllabus followed: yes 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028700" y="8120365"/>
            <a:ext cx="275018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494223" y="8645510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183731" y="7003718"/>
            <a:ext cx="96288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1420832" y="748536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4829055" y="7810485"/>
            <a:ext cx="279989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5354553" y="820804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4853685" y="7088490"/>
            <a:ext cx="113719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5151817" y="742313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4924305" y="8576341"/>
            <a:ext cx="294276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5573011" y="934068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843899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45798" y="104985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6"/>
                </a:lnTo>
                <a:lnTo>
                  <a:pt x="0" y="831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5150286" y="5622282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3333113" y="6456968"/>
            <a:ext cx="4118815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Opens a larger view of the calendar to add dates and plans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753254" y="9669341"/>
            <a:ext cx="2865819" cy="497916"/>
            <a:chOff x="0" y="0"/>
            <a:chExt cx="3821092" cy="663887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726215" y="95250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843899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45798" y="104985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6"/>
                </a:lnTo>
                <a:lnTo>
                  <a:pt x="0" y="831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667484" y="3746567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9344085" y="4348162"/>
            <a:ext cx="4291294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specific dates to add event information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753254" y="9669341"/>
            <a:ext cx="2865819" cy="497916"/>
            <a:chOff x="0" y="0"/>
            <a:chExt cx="3821092" cy="663887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463802" y="3014890"/>
            <a:ext cx="1360396" cy="1189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Book Club at 7pm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407644" y="58614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841050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45798" y="104700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7"/>
                </a:lnTo>
                <a:lnTo>
                  <a:pt x="0" y="83182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8353680" y="9666491"/>
            <a:ext cx="2865819" cy="497916"/>
            <a:chOff x="0" y="0"/>
            <a:chExt cx="3821092" cy="663887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11582533" y="9666293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10838610" y="8345004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853065" y="84773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7" name="Freeform 7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sp>
        <p:nvSpPr>
          <p:cNvPr id="19" name="Freeform 19"/>
          <p:cNvSpPr/>
          <p:nvPr/>
        </p:nvSpPr>
        <p:spPr>
          <a:xfrm>
            <a:off x="11831896" y="7041818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1864257" y="8441536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TextBox 29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2" name="Freeform 32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3" name="Group 33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Freeform 36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38" name="Freeform 38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9" name="TextBox 39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40" name="Freeform 40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1" name="Freeform 41"/>
          <p:cNvSpPr/>
          <p:nvPr/>
        </p:nvSpPr>
        <p:spPr>
          <a:xfrm>
            <a:off x="16406968" y="7003557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TextBox 42"/>
          <p:cNvSpPr txBox="1"/>
          <p:nvPr/>
        </p:nvSpPr>
        <p:spPr>
          <a:xfrm>
            <a:off x="10533745" y="8089569"/>
            <a:ext cx="3692790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Open a larger view of the suggestions to review them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771629" y="1333419"/>
            <a:ext cx="3719580" cy="4122787"/>
            <a:chOff x="0" y="0"/>
            <a:chExt cx="979643" cy="1085837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771629" y="5831434"/>
            <a:ext cx="3719580" cy="4186645"/>
            <a:chOff x="0" y="0"/>
            <a:chExt cx="979643" cy="1102656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979643" cy="1102656"/>
            </a:xfrm>
            <a:custGeom>
              <a:avLst/>
              <a:gdLst/>
              <a:ahLst/>
              <a:cxnLst/>
              <a:rect l="l" t="t" r="r" b="b"/>
              <a:pathLst>
                <a:path w="979643" h="1102656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96504"/>
                  </a:lnTo>
                  <a:cubicBezTo>
                    <a:pt x="979643" y="1024657"/>
                    <a:pt x="968459" y="1051657"/>
                    <a:pt x="948552" y="1071565"/>
                  </a:cubicBezTo>
                  <a:cubicBezTo>
                    <a:pt x="928644" y="1091472"/>
                    <a:pt x="901644" y="1102656"/>
                    <a:pt x="873491" y="1102656"/>
                  </a:cubicBezTo>
                  <a:lnTo>
                    <a:pt x="106151" y="1102656"/>
                  </a:lnTo>
                  <a:cubicBezTo>
                    <a:pt x="77998" y="1102656"/>
                    <a:pt x="50998" y="1091472"/>
                    <a:pt x="31091" y="1071565"/>
                  </a:cubicBezTo>
                  <a:cubicBezTo>
                    <a:pt x="11184" y="1051657"/>
                    <a:pt x="0" y="1024657"/>
                    <a:pt x="0" y="996504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979643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908679" y="6392692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771629" y="1458045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grpSp>
        <p:nvGrpSpPr>
          <p:cNvPr id="51" name="Group 51"/>
          <p:cNvGrpSpPr/>
          <p:nvPr/>
        </p:nvGrpSpPr>
        <p:grpSpPr>
          <a:xfrm>
            <a:off x="4572091" y="5784885"/>
            <a:ext cx="3806959" cy="4186645"/>
            <a:chOff x="0" y="0"/>
            <a:chExt cx="1002656" cy="1102656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002656" cy="1102656"/>
            </a:xfrm>
            <a:custGeom>
              <a:avLst/>
              <a:gdLst/>
              <a:ahLst/>
              <a:cxnLst/>
              <a:rect l="l" t="t" r="r" b="b"/>
              <a:pathLst>
                <a:path w="1002656" h="1102656">
                  <a:moveTo>
                    <a:pt x="103715" y="0"/>
                  </a:moveTo>
                  <a:lnTo>
                    <a:pt x="898941" y="0"/>
                  </a:lnTo>
                  <a:cubicBezTo>
                    <a:pt x="926448" y="0"/>
                    <a:pt x="952828" y="10927"/>
                    <a:pt x="972279" y="30377"/>
                  </a:cubicBezTo>
                  <a:cubicBezTo>
                    <a:pt x="991729" y="49828"/>
                    <a:pt x="1002656" y="76208"/>
                    <a:pt x="1002656" y="103715"/>
                  </a:cubicBezTo>
                  <a:lnTo>
                    <a:pt x="1002656" y="998941"/>
                  </a:lnTo>
                  <a:cubicBezTo>
                    <a:pt x="1002656" y="1056221"/>
                    <a:pt x="956221" y="1102656"/>
                    <a:pt x="898941" y="1102656"/>
                  </a:cubicBezTo>
                  <a:lnTo>
                    <a:pt x="103715" y="1102656"/>
                  </a:lnTo>
                  <a:cubicBezTo>
                    <a:pt x="46435" y="1102656"/>
                    <a:pt x="0" y="1056221"/>
                    <a:pt x="0" y="998941"/>
                  </a:cubicBezTo>
                  <a:lnTo>
                    <a:pt x="0" y="103715"/>
                  </a:lnTo>
                  <a:cubicBezTo>
                    <a:pt x="0" y="46435"/>
                    <a:pt x="46435" y="0"/>
                    <a:pt x="103715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0" y="-38100"/>
              <a:ext cx="1002656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4" name="TextBox 54"/>
          <p:cNvSpPr txBox="1"/>
          <p:nvPr/>
        </p:nvSpPr>
        <p:spPr>
          <a:xfrm>
            <a:off x="4696152" y="6252513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Compliled Monthly Report</a:t>
            </a:r>
          </a:p>
        </p:txBody>
      </p:sp>
      <p:grpSp>
        <p:nvGrpSpPr>
          <p:cNvPr id="55" name="Group 55"/>
          <p:cNvGrpSpPr/>
          <p:nvPr/>
        </p:nvGrpSpPr>
        <p:grpSpPr>
          <a:xfrm>
            <a:off x="4559102" y="1409700"/>
            <a:ext cx="3719580" cy="4122787"/>
            <a:chOff x="0" y="0"/>
            <a:chExt cx="979643" cy="1085837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979643" cy="1085837"/>
            </a:xfrm>
            <a:custGeom>
              <a:avLst/>
              <a:gdLst/>
              <a:ahLst/>
              <a:cxnLst/>
              <a:rect l="l" t="t" r="r" b="b"/>
              <a:pathLst>
                <a:path w="979643" h="1085837">
                  <a:moveTo>
                    <a:pt x="106151" y="0"/>
                  </a:moveTo>
                  <a:lnTo>
                    <a:pt x="873491" y="0"/>
                  </a:lnTo>
                  <a:cubicBezTo>
                    <a:pt x="901644" y="0"/>
                    <a:pt x="928644" y="11184"/>
                    <a:pt x="948552" y="31091"/>
                  </a:cubicBezTo>
                  <a:cubicBezTo>
                    <a:pt x="968459" y="50998"/>
                    <a:pt x="979643" y="77998"/>
                    <a:pt x="979643" y="106151"/>
                  </a:cubicBezTo>
                  <a:lnTo>
                    <a:pt x="979643" y="979686"/>
                  </a:lnTo>
                  <a:cubicBezTo>
                    <a:pt x="979643" y="1007839"/>
                    <a:pt x="968459" y="1034839"/>
                    <a:pt x="948552" y="1054746"/>
                  </a:cubicBezTo>
                  <a:cubicBezTo>
                    <a:pt x="928644" y="1074653"/>
                    <a:pt x="901644" y="1085837"/>
                    <a:pt x="873491" y="1085837"/>
                  </a:cubicBezTo>
                  <a:lnTo>
                    <a:pt x="106151" y="1085837"/>
                  </a:lnTo>
                  <a:cubicBezTo>
                    <a:pt x="77998" y="1085837"/>
                    <a:pt x="50998" y="1074653"/>
                    <a:pt x="31091" y="1054746"/>
                  </a:cubicBezTo>
                  <a:cubicBezTo>
                    <a:pt x="11184" y="1034839"/>
                    <a:pt x="0" y="1007839"/>
                    <a:pt x="0" y="979686"/>
                  </a:cubicBezTo>
                  <a:lnTo>
                    <a:pt x="0" y="106151"/>
                  </a:lnTo>
                  <a:cubicBezTo>
                    <a:pt x="0" y="77998"/>
                    <a:pt x="11184" y="50998"/>
                    <a:pt x="31091" y="31091"/>
                  </a:cubicBezTo>
                  <a:cubicBezTo>
                    <a:pt x="50998" y="11184"/>
                    <a:pt x="77998" y="0"/>
                    <a:pt x="106151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38100"/>
              <a:ext cx="979643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Freeform 58"/>
          <p:cNvSpPr/>
          <p:nvPr/>
        </p:nvSpPr>
        <p:spPr>
          <a:xfrm rot="-760792">
            <a:off x="3909507" y="4903121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9" name="TextBox 59"/>
          <p:cNvSpPr txBox="1"/>
          <p:nvPr/>
        </p:nvSpPr>
        <p:spPr>
          <a:xfrm>
            <a:off x="4709141" y="1532779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Responses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3850270" y="2543930"/>
            <a:ext cx="344548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User: Name 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4745694" y="354645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4759669" y="3044806"/>
            <a:ext cx="266654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Majlis: Pittsburgh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4749878" y="4084013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Nau Mubai’a: No 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4759669" y="4569536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Auxiliary: Lajna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974117" y="3131368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Month: October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007141" y="2538784"/>
            <a:ext cx="32099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Department: Education 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997350" y="3674660"/>
            <a:ext cx="269369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Events: We held 2 ev..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07141" y="4254167"/>
            <a:ext cx="354597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Syllabus followed: yes 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028700" y="8120365"/>
            <a:ext cx="275018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494223" y="8645510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183731" y="7003718"/>
            <a:ext cx="96288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1420832" y="748536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4829055" y="7810485"/>
            <a:ext cx="279989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5354553" y="820804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4853685" y="7088490"/>
            <a:ext cx="113719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5151817" y="7423135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4924305" y="8576341"/>
            <a:ext cx="2942765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5573011" y="9340683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728628" y="125942"/>
            <a:ext cx="972623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Reporting Department Head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776944" y="909327"/>
            <a:ext cx="13492412" cy="8609984"/>
            <a:chOff x="0" y="0"/>
            <a:chExt cx="1364970" cy="87103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64970" cy="871035"/>
            </a:xfrm>
            <a:custGeom>
              <a:avLst/>
              <a:gdLst/>
              <a:ahLst/>
              <a:cxnLst/>
              <a:rect l="l" t="t" r="r" b="b"/>
              <a:pathLst>
                <a:path w="1364970" h="871035">
                  <a:moveTo>
                    <a:pt x="29264" y="0"/>
                  </a:moveTo>
                  <a:lnTo>
                    <a:pt x="1335706" y="0"/>
                  </a:lnTo>
                  <a:cubicBezTo>
                    <a:pt x="1351868" y="0"/>
                    <a:pt x="1364970" y="13102"/>
                    <a:pt x="1364970" y="29264"/>
                  </a:cubicBezTo>
                  <a:lnTo>
                    <a:pt x="1364970" y="841772"/>
                  </a:lnTo>
                  <a:cubicBezTo>
                    <a:pt x="1364970" y="849533"/>
                    <a:pt x="1361887" y="856976"/>
                    <a:pt x="1356399" y="862464"/>
                  </a:cubicBezTo>
                  <a:cubicBezTo>
                    <a:pt x="1350911" y="867952"/>
                    <a:pt x="1343467" y="871035"/>
                    <a:pt x="1335706" y="871035"/>
                  </a:cubicBezTo>
                  <a:lnTo>
                    <a:pt x="29264" y="871035"/>
                  </a:lnTo>
                  <a:cubicBezTo>
                    <a:pt x="13102" y="871035"/>
                    <a:pt x="0" y="857933"/>
                    <a:pt x="0" y="841772"/>
                  </a:cubicBezTo>
                  <a:lnTo>
                    <a:pt x="0" y="29264"/>
                  </a:lnTo>
                  <a:cubicBezTo>
                    <a:pt x="0" y="13102"/>
                    <a:pt x="13102" y="0"/>
                    <a:pt x="29264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64970" cy="909135"/>
            </a:xfrm>
            <a:prstGeom prst="rect">
              <a:avLst/>
            </a:prstGeom>
          </p:spPr>
          <p:txBody>
            <a:bodyPr lIns="113521" tIns="113521" rIns="113521" bIns="113521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5596195" y="1190538"/>
            <a:ext cx="8071658" cy="8071658"/>
          </a:xfrm>
          <a:custGeom>
            <a:avLst/>
            <a:gdLst/>
            <a:ahLst/>
            <a:cxnLst/>
            <a:rect l="l" t="t" r="r" b="b"/>
            <a:pathLst>
              <a:path w="8071658" h="8071658">
                <a:moveTo>
                  <a:pt x="0" y="0"/>
                </a:moveTo>
                <a:lnTo>
                  <a:pt x="8071658" y="0"/>
                </a:lnTo>
                <a:lnTo>
                  <a:pt x="8071658" y="8071659"/>
                </a:lnTo>
                <a:lnTo>
                  <a:pt x="0" y="80716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4131653" y="4777128"/>
            <a:ext cx="1521594" cy="1095548"/>
          </a:xfrm>
          <a:custGeom>
            <a:avLst/>
            <a:gdLst/>
            <a:ahLst/>
            <a:cxnLst/>
            <a:rect l="l" t="t" r="r" b="b"/>
            <a:pathLst>
              <a:path w="1521594" h="1095548">
                <a:moveTo>
                  <a:pt x="0" y="0"/>
                </a:moveTo>
                <a:lnTo>
                  <a:pt x="1521594" y="0"/>
                </a:lnTo>
                <a:lnTo>
                  <a:pt x="1521594" y="1095547"/>
                </a:lnTo>
                <a:lnTo>
                  <a:pt x="0" y="10955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flipH="1">
            <a:off x="3366599" y="4777128"/>
            <a:ext cx="1521594" cy="1095548"/>
          </a:xfrm>
          <a:custGeom>
            <a:avLst/>
            <a:gdLst/>
            <a:ahLst/>
            <a:cxnLst/>
            <a:rect l="l" t="t" r="r" b="b"/>
            <a:pathLst>
              <a:path w="1521594" h="1095548">
                <a:moveTo>
                  <a:pt x="1521594" y="0"/>
                </a:moveTo>
                <a:lnTo>
                  <a:pt x="0" y="0"/>
                </a:lnTo>
                <a:lnTo>
                  <a:pt x="0" y="1095547"/>
                </a:lnTo>
                <a:lnTo>
                  <a:pt x="1521594" y="1095547"/>
                </a:lnTo>
                <a:lnTo>
                  <a:pt x="152159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5356433" y="3372039"/>
            <a:ext cx="8484524" cy="2716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61"/>
              </a:lnSpc>
            </a:pPr>
            <a:r>
              <a:rPr lang="en-US" sz="790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46124" y="6147521"/>
            <a:ext cx="4569900" cy="3192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This bigger view of the suggestions box let’s the Reporting Department Head clearly review the suggestions.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353680" y="9666491"/>
            <a:ext cx="2865819" cy="497916"/>
            <a:chOff x="0" y="0"/>
            <a:chExt cx="3821092" cy="663887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71629" y="1333419"/>
            <a:ext cx="7621142" cy="4122787"/>
            <a:chOff x="0" y="0"/>
            <a:chExt cx="2007214" cy="108583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71629" y="5831434"/>
            <a:ext cx="7621142" cy="4186645"/>
            <a:chOff x="0" y="0"/>
            <a:chExt cx="2007214" cy="11026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07214" cy="1102656"/>
            </a:xfrm>
            <a:custGeom>
              <a:avLst/>
              <a:gdLst/>
              <a:ahLst/>
              <a:cxnLst/>
              <a:rect l="l" t="t" r="r" b="b"/>
              <a:pathLst>
                <a:path w="2007214" h="1102656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50847"/>
                  </a:lnTo>
                  <a:cubicBezTo>
                    <a:pt x="2007214" y="1064588"/>
                    <a:pt x="2001756" y="1077765"/>
                    <a:pt x="1992040" y="1087481"/>
                  </a:cubicBezTo>
                  <a:cubicBezTo>
                    <a:pt x="1982324" y="1097197"/>
                    <a:pt x="1969146" y="1102656"/>
                    <a:pt x="1955406" y="1102656"/>
                  </a:cubicBezTo>
                  <a:lnTo>
                    <a:pt x="51808" y="1102656"/>
                  </a:lnTo>
                  <a:cubicBezTo>
                    <a:pt x="38068" y="1102656"/>
                    <a:pt x="24890" y="1097197"/>
                    <a:pt x="15174" y="1087481"/>
                  </a:cubicBezTo>
                  <a:cubicBezTo>
                    <a:pt x="5458" y="1077765"/>
                    <a:pt x="0" y="1064588"/>
                    <a:pt x="0" y="1050847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07214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760792">
            <a:off x="8204611" y="4704263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14" name="Freeform 14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2971322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971322" y="6236995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566414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Compiled Monthy Report</a:t>
            </a:r>
          </a:p>
        </p:txBody>
      </p:sp>
      <p:sp>
        <p:nvSpPr>
          <p:cNvPr id="27" name="Freeform 27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8" name="Group 28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Freeform 31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Freeform 33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TextBox 35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8" name="Freeform 38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9" name="Group 39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2" name="Freeform 42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3" name="TextBox 43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44" name="Freeform 44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5" name="TextBox 45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46" name="Freeform 46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7" name="TextBox 47"/>
          <p:cNvSpPr txBox="1"/>
          <p:nvPr/>
        </p:nvSpPr>
        <p:spPr>
          <a:xfrm>
            <a:off x="11698612" y="6949464"/>
            <a:ext cx="33129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1697719" y="7691144"/>
            <a:ext cx="333077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37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1719497" y="8365839"/>
            <a:ext cx="29130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41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1708583" y="9062553"/>
            <a:ext cx="271363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21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1496624" y="4616762"/>
            <a:ext cx="3692790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This is what the main webpage looks like for the President</a:t>
            </a:r>
          </a:p>
        </p:txBody>
      </p:sp>
      <p:grpSp>
        <p:nvGrpSpPr>
          <p:cNvPr id="52" name="Group 52"/>
          <p:cNvGrpSpPr/>
          <p:nvPr/>
        </p:nvGrpSpPr>
        <p:grpSpPr>
          <a:xfrm>
            <a:off x="1028700" y="5713865"/>
            <a:ext cx="7262971" cy="4186645"/>
            <a:chOff x="0" y="0"/>
            <a:chExt cx="1912881" cy="1102656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5" name="Freeform 55"/>
          <p:cNvSpPr/>
          <p:nvPr/>
        </p:nvSpPr>
        <p:spPr>
          <a:xfrm>
            <a:off x="366117" y="77537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6" name="Freeform 56"/>
          <p:cNvSpPr/>
          <p:nvPr/>
        </p:nvSpPr>
        <p:spPr>
          <a:xfrm rot="843317">
            <a:off x="7680571" y="81134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7" name="TextBox 57"/>
          <p:cNvSpPr txBox="1"/>
          <p:nvPr/>
        </p:nvSpPr>
        <p:spPr>
          <a:xfrm>
            <a:off x="2937445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58" name="Group 58"/>
          <p:cNvGrpSpPr/>
          <p:nvPr/>
        </p:nvGrpSpPr>
        <p:grpSpPr>
          <a:xfrm>
            <a:off x="986116" y="5772625"/>
            <a:ext cx="7262971" cy="4186645"/>
            <a:chOff x="0" y="0"/>
            <a:chExt cx="1912881" cy="1102656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1" name="Freeform 61"/>
          <p:cNvSpPr/>
          <p:nvPr/>
        </p:nvSpPr>
        <p:spPr>
          <a:xfrm>
            <a:off x="323532" y="781251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2" name="Freeform 62"/>
          <p:cNvSpPr/>
          <p:nvPr/>
        </p:nvSpPr>
        <p:spPr>
          <a:xfrm rot="843317">
            <a:off x="7637987" y="817218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3" name="TextBox 63"/>
          <p:cNvSpPr txBox="1"/>
          <p:nvPr/>
        </p:nvSpPr>
        <p:spPr>
          <a:xfrm>
            <a:off x="2894861" y="609627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1537258" y="750300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929407" y="791150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448888" y="8479898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2122834" y="8862513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537258" y="6572726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774360" y="705437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70" name="Group 70"/>
          <p:cNvGrpSpPr/>
          <p:nvPr/>
        </p:nvGrpSpPr>
        <p:grpSpPr>
          <a:xfrm>
            <a:off x="7995722" y="6485528"/>
            <a:ext cx="259782" cy="259782"/>
            <a:chOff x="0" y="0"/>
            <a:chExt cx="812800" cy="812800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TextBox 72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3" name="Group 73"/>
          <p:cNvGrpSpPr/>
          <p:nvPr/>
        </p:nvGrpSpPr>
        <p:grpSpPr>
          <a:xfrm rot="-10800000">
            <a:off x="7995722" y="9238201"/>
            <a:ext cx="259782" cy="259782"/>
            <a:chOff x="0" y="0"/>
            <a:chExt cx="812800" cy="812800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TextBox 75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1349963" y="33489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2319131" y="37464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1349963" y="23544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898712" y="27747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430381" y="42971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2579204" y="46210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82" name="Group 82"/>
          <p:cNvGrpSpPr/>
          <p:nvPr/>
        </p:nvGrpSpPr>
        <p:grpSpPr>
          <a:xfrm>
            <a:off x="8052641" y="1873879"/>
            <a:ext cx="259782" cy="259782"/>
            <a:chOff x="0" y="0"/>
            <a:chExt cx="812800" cy="812800"/>
          </a:xfrm>
        </p:grpSpPr>
        <p:sp>
          <p:nvSpPr>
            <p:cNvPr id="83" name="Freeform 8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TextBox 8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85" name="Group 85"/>
          <p:cNvGrpSpPr/>
          <p:nvPr/>
        </p:nvGrpSpPr>
        <p:grpSpPr>
          <a:xfrm rot="-10800000">
            <a:off x="8052641" y="4626552"/>
            <a:ext cx="259782" cy="259782"/>
            <a:chOff x="0" y="0"/>
            <a:chExt cx="812800" cy="812800"/>
          </a:xfrm>
        </p:grpSpPr>
        <p:sp>
          <p:nvSpPr>
            <p:cNvPr id="86" name="Freeform 8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TextBox 8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71629" y="1333419"/>
            <a:ext cx="7621142" cy="4122787"/>
            <a:chOff x="0" y="0"/>
            <a:chExt cx="2007214" cy="108583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71629" y="5831434"/>
            <a:ext cx="7621142" cy="4186645"/>
            <a:chOff x="0" y="0"/>
            <a:chExt cx="2007214" cy="11026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07214" cy="1102656"/>
            </a:xfrm>
            <a:custGeom>
              <a:avLst/>
              <a:gdLst/>
              <a:ahLst/>
              <a:cxnLst/>
              <a:rect l="l" t="t" r="r" b="b"/>
              <a:pathLst>
                <a:path w="2007214" h="1102656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50847"/>
                  </a:lnTo>
                  <a:cubicBezTo>
                    <a:pt x="2007214" y="1064588"/>
                    <a:pt x="2001756" y="1077765"/>
                    <a:pt x="1992040" y="1087481"/>
                  </a:cubicBezTo>
                  <a:cubicBezTo>
                    <a:pt x="1982324" y="1097197"/>
                    <a:pt x="1969146" y="1102656"/>
                    <a:pt x="1955406" y="1102656"/>
                  </a:cubicBezTo>
                  <a:lnTo>
                    <a:pt x="51808" y="1102656"/>
                  </a:lnTo>
                  <a:cubicBezTo>
                    <a:pt x="38068" y="1102656"/>
                    <a:pt x="24890" y="1097197"/>
                    <a:pt x="15174" y="1087481"/>
                  </a:cubicBezTo>
                  <a:cubicBezTo>
                    <a:pt x="5458" y="1077765"/>
                    <a:pt x="0" y="1064588"/>
                    <a:pt x="0" y="1050847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07214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760792">
            <a:off x="8204611" y="4704263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14" name="Freeform 14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2971322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971322" y="6236995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566414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Compiled Monthly Report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23972" y="3170624"/>
            <a:ext cx="5895585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-Here is the final monthly form that the President needs to approve-</a:t>
            </a:r>
          </a:p>
        </p:txBody>
      </p:sp>
      <p:sp>
        <p:nvSpPr>
          <p:cNvPr id="28" name="Freeform 28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9" name="Group 29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Freeform 33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Freeform 35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TextBox 36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9" name="Freeform 39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0" name="Group 40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3" name="Freeform 43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4" name="TextBox 44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45" name="Freeform 45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6" name="TextBox 46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47" name="Freeform 47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8" name="TextBox 48"/>
          <p:cNvSpPr txBox="1"/>
          <p:nvPr/>
        </p:nvSpPr>
        <p:spPr>
          <a:xfrm>
            <a:off x="11698612" y="6949464"/>
            <a:ext cx="33129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1697719" y="7691144"/>
            <a:ext cx="333077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37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1719497" y="8365839"/>
            <a:ext cx="29130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41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1708583" y="9062553"/>
            <a:ext cx="271363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21</a:t>
            </a:r>
          </a:p>
        </p:txBody>
      </p:sp>
      <p:grpSp>
        <p:nvGrpSpPr>
          <p:cNvPr id="52" name="Group 52"/>
          <p:cNvGrpSpPr/>
          <p:nvPr/>
        </p:nvGrpSpPr>
        <p:grpSpPr>
          <a:xfrm>
            <a:off x="733529" y="1295319"/>
            <a:ext cx="7621142" cy="4122787"/>
            <a:chOff x="0" y="0"/>
            <a:chExt cx="2007214" cy="1085837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5" name="Freeform 55"/>
          <p:cNvSpPr/>
          <p:nvPr/>
        </p:nvSpPr>
        <p:spPr>
          <a:xfrm>
            <a:off x="7775793" y="373109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6" name="Group 56"/>
          <p:cNvGrpSpPr/>
          <p:nvPr/>
        </p:nvGrpSpPr>
        <p:grpSpPr>
          <a:xfrm>
            <a:off x="733529" y="5793334"/>
            <a:ext cx="7621142" cy="4186645"/>
            <a:chOff x="0" y="0"/>
            <a:chExt cx="2007214" cy="1102656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2007214" cy="1102656"/>
            </a:xfrm>
            <a:custGeom>
              <a:avLst/>
              <a:gdLst/>
              <a:ahLst/>
              <a:cxnLst/>
              <a:rect l="l" t="t" r="r" b="b"/>
              <a:pathLst>
                <a:path w="2007214" h="1102656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50847"/>
                  </a:lnTo>
                  <a:cubicBezTo>
                    <a:pt x="2007214" y="1064588"/>
                    <a:pt x="2001756" y="1077765"/>
                    <a:pt x="1992040" y="1087481"/>
                  </a:cubicBezTo>
                  <a:cubicBezTo>
                    <a:pt x="1982324" y="1097197"/>
                    <a:pt x="1969146" y="1102656"/>
                    <a:pt x="1955406" y="1102656"/>
                  </a:cubicBezTo>
                  <a:lnTo>
                    <a:pt x="51808" y="1102656"/>
                  </a:lnTo>
                  <a:cubicBezTo>
                    <a:pt x="38068" y="1102656"/>
                    <a:pt x="24890" y="1097197"/>
                    <a:pt x="15174" y="1087481"/>
                  </a:cubicBezTo>
                  <a:cubicBezTo>
                    <a:pt x="5458" y="1077765"/>
                    <a:pt x="0" y="1064588"/>
                    <a:pt x="0" y="1050847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0" y="-38100"/>
              <a:ext cx="2007214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9" name="Freeform 59"/>
          <p:cNvSpPr/>
          <p:nvPr/>
        </p:nvSpPr>
        <p:spPr>
          <a:xfrm rot="-760792">
            <a:off x="8166511" y="4666163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0" name="TextBox 60"/>
          <p:cNvSpPr txBox="1"/>
          <p:nvPr/>
        </p:nvSpPr>
        <p:spPr>
          <a:xfrm>
            <a:off x="2933222" y="74360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2933222" y="6198895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2528314" y="16926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Compiled Monthy Report</a:t>
            </a:r>
          </a:p>
        </p:txBody>
      </p:sp>
      <p:grpSp>
        <p:nvGrpSpPr>
          <p:cNvPr id="63" name="Group 63"/>
          <p:cNvGrpSpPr/>
          <p:nvPr/>
        </p:nvGrpSpPr>
        <p:grpSpPr>
          <a:xfrm>
            <a:off x="990600" y="5675765"/>
            <a:ext cx="7262971" cy="4186645"/>
            <a:chOff x="0" y="0"/>
            <a:chExt cx="1912881" cy="1102656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TextBox 65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6" name="Freeform 66"/>
          <p:cNvSpPr/>
          <p:nvPr/>
        </p:nvSpPr>
        <p:spPr>
          <a:xfrm>
            <a:off x="328017" y="77156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7" name="Freeform 67"/>
          <p:cNvSpPr/>
          <p:nvPr/>
        </p:nvSpPr>
        <p:spPr>
          <a:xfrm rot="843317">
            <a:off x="7642471" y="80753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8" name="TextBox 68"/>
          <p:cNvSpPr txBox="1"/>
          <p:nvPr/>
        </p:nvSpPr>
        <p:spPr>
          <a:xfrm>
            <a:off x="2899345" y="74360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69" name="Group 69"/>
          <p:cNvGrpSpPr/>
          <p:nvPr/>
        </p:nvGrpSpPr>
        <p:grpSpPr>
          <a:xfrm>
            <a:off x="948016" y="5734525"/>
            <a:ext cx="7262971" cy="4186645"/>
            <a:chOff x="0" y="0"/>
            <a:chExt cx="1912881" cy="1102656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TextBox 71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2" name="Freeform 72"/>
          <p:cNvSpPr/>
          <p:nvPr/>
        </p:nvSpPr>
        <p:spPr>
          <a:xfrm>
            <a:off x="285432" y="777441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3" name="Freeform 73"/>
          <p:cNvSpPr/>
          <p:nvPr/>
        </p:nvSpPr>
        <p:spPr>
          <a:xfrm rot="843317">
            <a:off x="7599887" y="813408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4" name="TextBox 74"/>
          <p:cNvSpPr txBox="1"/>
          <p:nvPr/>
        </p:nvSpPr>
        <p:spPr>
          <a:xfrm>
            <a:off x="2856761" y="605817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1499158" y="746490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1891307" y="787340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1410788" y="8441798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1499158" y="6534626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736260" y="701627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80" name="Group 80"/>
          <p:cNvGrpSpPr/>
          <p:nvPr/>
        </p:nvGrpSpPr>
        <p:grpSpPr>
          <a:xfrm>
            <a:off x="7957622" y="6447428"/>
            <a:ext cx="259782" cy="259782"/>
            <a:chOff x="0" y="0"/>
            <a:chExt cx="812800" cy="812800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TextBox 82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83" name="TextBox 83"/>
          <p:cNvSpPr txBox="1"/>
          <p:nvPr/>
        </p:nvSpPr>
        <p:spPr>
          <a:xfrm>
            <a:off x="1311863" y="33108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2281031" y="37083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1311863" y="23163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1860612" y="27366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1392281" y="42590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88" name="TextBox 88"/>
          <p:cNvSpPr txBox="1"/>
          <p:nvPr/>
        </p:nvSpPr>
        <p:spPr>
          <a:xfrm>
            <a:off x="2541104" y="45829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89" name="Group 89"/>
          <p:cNvGrpSpPr/>
          <p:nvPr/>
        </p:nvGrpSpPr>
        <p:grpSpPr>
          <a:xfrm>
            <a:off x="8014541" y="1835779"/>
            <a:ext cx="259782" cy="259782"/>
            <a:chOff x="0" y="0"/>
            <a:chExt cx="812800" cy="812800"/>
          </a:xfrm>
        </p:grpSpPr>
        <p:sp>
          <p:nvSpPr>
            <p:cNvPr id="90" name="Freeform 9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TextBox 91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92" name="Group 92"/>
          <p:cNvGrpSpPr/>
          <p:nvPr/>
        </p:nvGrpSpPr>
        <p:grpSpPr>
          <a:xfrm rot="-10800000">
            <a:off x="8014541" y="4588452"/>
            <a:ext cx="259782" cy="259782"/>
            <a:chOff x="0" y="0"/>
            <a:chExt cx="812800" cy="812800"/>
          </a:xfrm>
        </p:grpSpPr>
        <p:sp>
          <p:nvSpPr>
            <p:cNvPr id="93" name="Freeform 9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TextBox 9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95" name="TextBox 95"/>
          <p:cNvSpPr txBox="1"/>
          <p:nvPr/>
        </p:nvSpPr>
        <p:spPr>
          <a:xfrm>
            <a:off x="5936720" y="4736058"/>
            <a:ext cx="4160565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completed monthly report that needs to be reviewed 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21328" y="92346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04423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1193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398175" y="1522235"/>
            <a:ext cx="535346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Completed Monthly Report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69538" y="3658132"/>
            <a:ext cx="5425847" cy="2653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Here the President can view the final completed monthly report that is a compilation of all responses to review and finalize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59669" y="10790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05597" y="3318005"/>
            <a:ext cx="6228554" cy="52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74606" y="3895313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60388" y="1993082"/>
            <a:ext cx="2529773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74606" y="2495207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60388" y="4723723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74606" y="5306432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27498" y="5961392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Nau Mubai’a: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74606" y="6667926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760388" y="7297426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Lajna: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874606" y="7880134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18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7903719" y="9651905"/>
            <a:ext cx="2865819" cy="497916"/>
            <a:chOff x="0" y="0"/>
            <a:chExt cx="3821092" cy="663887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705597" y="8740908"/>
            <a:ext cx="3651979" cy="463284"/>
            <a:chOff x="0" y="0"/>
            <a:chExt cx="4869305" cy="617712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32" name="Freeform 32"/>
          <p:cNvSpPr/>
          <p:nvPr/>
        </p:nvSpPr>
        <p:spPr>
          <a:xfrm>
            <a:off x="3025275" y="887300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4323117" y="8095522"/>
            <a:ext cx="756708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‘Next’ to go through each page until the form is completed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21328" y="92346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04423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1193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398175" y="1522235"/>
            <a:ext cx="535346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Completed Monthly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59669" y="10790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05597" y="3318005"/>
            <a:ext cx="6228554" cy="52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74606" y="3895313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60388" y="1993082"/>
            <a:ext cx="2529773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74606" y="2495207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60388" y="4723723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74606" y="5306432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27498" y="5961392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Nau Mubai’a: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74606" y="6667926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60388" y="7297426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Lajna: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74606" y="7880134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18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052345" y="9590530"/>
            <a:ext cx="2865819" cy="497916"/>
            <a:chOff x="0" y="0"/>
            <a:chExt cx="3821092" cy="663887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25" name="Freeform 25"/>
          <p:cNvSpPr/>
          <p:nvPr/>
        </p:nvSpPr>
        <p:spPr>
          <a:xfrm>
            <a:off x="11249714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9354972" y="8354966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705597" y="8656724"/>
            <a:ext cx="3651979" cy="463284"/>
            <a:chOff x="0" y="0"/>
            <a:chExt cx="4869305" cy="617712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20886" y="862585"/>
            <a:ext cx="13958523" cy="8561830"/>
            <a:chOff x="0" y="0"/>
            <a:chExt cx="3676319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76319" cy="2254968"/>
            </a:xfrm>
            <a:custGeom>
              <a:avLst/>
              <a:gdLst/>
              <a:ahLst/>
              <a:cxnLst/>
              <a:rect l="l" t="t" r="r" b="b"/>
              <a:pathLst>
                <a:path w="3676319" h="2254968">
                  <a:moveTo>
                    <a:pt x="28287" y="0"/>
                  </a:moveTo>
                  <a:lnTo>
                    <a:pt x="3648032" y="0"/>
                  </a:lnTo>
                  <a:cubicBezTo>
                    <a:pt x="3663654" y="0"/>
                    <a:pt x="3676319" y="12664"/>
                    <a:pt x="3676319" y="28287"/>
                  </a:cubicBezTo>
                  <a:lnTo>
                    <a:pt x="3676319" y="2226681"/>
                  </a:lnTo>
                  <a:cubicBezTo>
                    <a:pt x="3676319" y="2242303"/>
                    <a:pt x="3663654" y="2254968"/>
                    <a:pt x="3648032" y="2254968"/>
                  </a:cubicBezTo>
                  <a:lnTo>
                    <a:pt x="28287" y="2254968"/>
                  </a:lnTo>
                  <a:cubicBezTo>
                    <a:pt x="12664" y="2254968"/>
                    <a:pt x="0" y="2242303"/>
                    <a:pt x="0" y="2226681"/>
                  </a:cubicBezTo>
                  <a:lnTo>
                    <a:pt x="0" y="28287"/>
                  </a:lnTo>
                  <a:cubicBezTo>
                    <a:pt x="0" y="12664"/>
                    <a:pt x="12664" y="0"/>
                    <a:pt x="2828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676319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350037" y="6128546"/>
            <a:ext cx="3595324" cy="3713251"/>
            <a:chOff x="0" y="0"/>
            <a:chExt cx="4793766" cy="4951001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4"/>
                <a:stretch>
                  <a:fillRect b="-74324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3" name="Group 13"/>
          <p:cNvGrpSpPr/>
          <p:nvPr/>
        </p:nvGrpSpPr>
        <p:grpSpPr>
          <a:xfrm>
            <a:off x="1028700" y="314328"/>
            <a:ext cx="3595324" cy="3713251"/>
            <a:chOff x="0" y="0"/>
            <a:chExt cx="4793766" cy="4951001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776867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0" y="0"/>
              <a:ext cx="4793766" cy="4951001"/>
              <a:chOff x="0" y="0"/>
              <a:chExt cx="6350000" cy="655828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-1679" r="-1679"/>
                </a:stretch>
              </a:blip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0" name="Freeform 20"/>
          <p:cNvSpPr/>
          <p:nvPr/>
        </p:nvSpPr>
        <p:spPr>
          <a:xfrm>
            <a:off x="8113436" y="3494176"/>
            <a:ext cx="4930621" cy="1066807"/>
          </a:xfrm>
          <a:custGeom>
            <a:avLst/>
            <a:gdLst/>
            <a:ahLst/>
            <a:cxnLst/>
            <a:rect l="l" t="t" r="r" b="b"/>
            <a:pathLst>
              <a:path w="4930621" h="1066807">
                <a:moveTo>
                  <a:pt x="0" y="0"/>
                </a:moveTo>
                <a:lnTo>
                  <a:pt x="4930621" y="0"/>
                </a:lnTo>
                <a:lnTo>
                  <a:pt x="4930621" y="1066807"/>
                </a:lnTo>
                <a:lnTo>
                  <a:pt x="0" y="1066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8152957" y="6072748"/>
            <a:ext cx="5031708" cy="1088679"/>
          </a:xfrm>
          <a:custGeom>
            <a:avLst/>
            <a:gdLst/>
            <a:ahLst/>
            <a:cxnLst/>
            <a:rect l="l" t="t" r="r" b="b"/>
            <a:pathLst>
              <a:path w="5031708" h="1088679">
                <a:moveTo>
                  <a:pt x="0" y="0"/>
                </a:moveTo>
                <a:lnTo>
                  <a:pt x="5031708" y="0"/>
                </a:lnTo>
                <a:lnTo>
                  <a:pt x="5031708" y="1088679"/>
                </a:lnTo>
                <a:lnTo>
                  <a:pt x="0" y="10886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843317">
            <a:off x="13742089" y="8193553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 rot="1769241">
            <a:off x="4162963" y="2582640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7936832" y="7611470"/>
            <a:ext cx="2118926" cy="747403"/>
          </a:xfrm>
          <a:custGeom>
            <a:avLst/>
            <a:gdLst/>
            <a:ahLst/>
            <a:cxnLst/>
            <a:rect l="l" t="t" r="r" b="b"/>
            <a:pathLst>
              <a:path w="2118926" h="747403">
                <a:moveTo>
                  <a:pt x="0" y="0"/>
                </a:moveTo>
                <a:lnTo>
                  <a:pt x="2118925" y="0"/>
                </a:lnTo>
                <a:lnTo>
                  <a:pt x="2118925" y="747403"/>
                </a:lnTo>
                <a:lnTo>
                  <a:pt x="0" y="74740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8620189" y="935355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6" name="Group 26"/>
          <p:cNvGrpSpPr/>
          <p:nvPr/>
        </p:nvGrpSpPr>
        <p:grpSpPr>
          <a:xfrm>
            <a:off x="8378020" y="3816516"/>
            <a:ext cx="422128" cy="422128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5725419" y="1368141"/>
            <a:ext cx="6969604" cy="82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Lajna Pittsburgh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041138" y="2226661"/>
            <a:ext cx="4671352" cy="613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Change Password: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948532" y="3687640"/>
            <a:ext cx="3112664" cy="551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3"/>
              </a:lnSpc>
            </a:pPr>
            <a:r>
              <a:rPr lang="en-US" sz="32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Username: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838840" y="6306393"/>
            <a:ext cx="4662675" cy="56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31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Reset Password: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8859496" y="3816516"/>
            <a:ext cx="422128" cy="422128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376576" y="3816516"/>
            <a:ext cx="422128" cy="422128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893358" y="3816516"/>
            <a:ext cx="422128" cy="422128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0374835" y="3816516"/>
            <a:ext cx="422128" cy="422128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0891915" y="3816516"/>
            <a:ext cx="422128" cy="422128"/>
            <a:chOff x="0" y="0"/>
            <a:chExt cx="812800" cy="8128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8404798" y="6401696"/>
            <a:ext cx="430782" cy="430782"/>
            <a:chOff x="0" y="0"/>
            <a:chExt cx="812800" cy="812800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8896146" y="6401696"/>
            <a:ext cx="430782" cy="430782"/>
            <a:chOff x="0" y="0"/>
            <a:chExt cx="812800" cy="81280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9423827" y="6401696"/>
            <a:ext cx="430782" cy="430782"/>
            <a:chOff x="0" y="0"/>
            <a:chExt cx="812800" cy="812800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7" name="TextBox 57"/>
          <p:cNvSpPr txBox="1"/>
          <p:nvPr/>
        </p:nvSpPr>
        <p:spPr>
          <a:xfrm>
            <a:off x="6759205" y="6187663"/>
            <a:ext cx="6425460" cy="77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</a:pPr>
            <a:r>
              <a:rPr lang="en-US" sz="451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3460418" y="2409079"/>
            <a:ext cx="4233764" cy="2842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4"/>
              </a:lnSpc>
              <a:spcBef>
                <a:spcPct val="0"/>
              </a:spcBef>
            </a:pPr>
            <a:r>
              <a:rPr lang="en-US" sz="3203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If the user forgot their password, they can reset it with a one-time code sent to their email</a:t>
            </a:r>
          </a:p>
        </p:txBody>
      </p:sp>
      <p:sp>
        <p:nvSpPr>
          <p:cNvPr id="59" name="Freeform 59"/>
          <p:cNvSpPr/>
          <p:nvPr/>
        </p:nvSpPr>
        <p:spPr>
          <a:xfrm>
            <a:off x="8095336" y="4774520"/>
            <a:ext cx="5031708" cy="1088679"/>
          </a:xfrm>
          <a:custGeom>
            <a:avLst/>
            <a:gdLst/>
            <a:ahLst/>
            <a:cxnLst/>
            <a:rect l="l" t="t" r="r" b="b"/>
            <a:pathLst>
              <a:path w="5031708" h="1088679">
                <a:moveTo>
                  <a:pt x="0" y="0"/>
                </a:moveTo>
                <a:lnTo>
                  <a:pt x="5031707" y="0"/>
                </a:lnTo>
                <a:lnTo>
                  <a:pt x="5031707" y="1088678"/>
                </a:lnTo>
                <a:lnTo>
                  <a:pt x="0" y="1088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0" name="TextBox 60"/>
          <p:cNvSpPr txBox="1"/>
          <p:nvPr/>
        </p:nvSpPr>
        <p:spPr>
          <a:xfrm>
            <a:off x="4132507" y="4973121"/>
            <a:ext cx="3909517" cy="56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6"/>
              </a:lnSpc>
            </a:pPr>
            <a:r>
              <a:rPr lang="en-US" sz="331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One-Time Code:</a:t>
            </a:r>
          </a:p>
        </p:txBody>
      </p:sp>
      <p:grpSp>
        <p:nvGrpSpPr>
          <p:cNvPr id="61" name="Group 61"/>
          <p:cNvGrpSpPr/>
          <p:nvPr/>
        </p:nvGrpSpPr>
        <p:grpSpPr>
          <a:xfrm>
            <a:off x="8347177" y="5103468"/>
            <a:ext cx="430782" cy="430782"/>
            <a:chOff x="0" y="0"/>
            <a:chExt cx="812800" cy="81280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8838525" y="5103468"/>
            <a:ext cx="430782" cy="430782"/>
            <a:chOff x="0" y="0"/>
            <a:chExt cx="812800" cy="812800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TextBox 6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9366206" y="5103468"/>
            <a:ext cx="430782" cy="430782"/>
            <a:chOff x="0" y="0"/>
            <a:chExt cx="812800" cy="812800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TextBox 6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0" name="Group 70"/>
          <p:cNvGrpSpPr/>
          <p:nvPr/>
        </p:nvGrpSpPr>
        <p:grpSpPr>
          <a:xfrm>
            <a:off x="9900848" y="5112194"/>
            <a:ext cx="1420684" cy="422128"/>
            <a:chOff x="0" y="0"/>
            <a:chExt cx="1894246" cy="562837"/>
          </a:xfrm>
        </p:grpSpPr>
        <p:grpSp>
          <p:nvGrpSpPr>
            <p:cNvPr id="71" name="Group 71"/>
            <p:cNvGrpSpPr/>
            <p:nvPr/>
          </p:nvGrpSpPr>
          <p:grpSpPr>
            <a:xfrm>
              <a:off x="0" y="0"/>
              <a:ext cx="562837" cy="562837"/>
              <a:chOff x="0" y="0"/>
              <a:chExt cx="812800" cy="81280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" name="TextBox 7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grpSp>
          <p:nvGrpSpPr>
            <p:cNvPr id="74" name="Group 74"/>
            <p:cNvGrpSpPr/>
            <p:nvPr/>
          </p:nvGrpSpPr>
          <p:grpSpPr>
            <a:xfrm>
              <a:off x="641968" y="0"/>
              <a:ext cx="562837" cy="562837"/>
              <a:chOff x="0" y="0"/>
              <a:chExt cx="812800" cy="812800"/>
            </a:xfrm>
          </p:grpSpPr>
          <p:sp>
            <p:nvSpPr>
              <p:cNvPr id="75" name="Freeform 7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TextBox 7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grpSp>
          <p:nvGrpSpPr>
            <p:cNvPr id="77" name="Group 77"/>
            <p:cNvGrpSpPr/>
            <p:nvPr/>
          </p:nvGrpSpPr>
          <p:grpSpPr>
            <a:xfrm>
              <a:off x="1331409" y="0"/>
              <a:ext cx="562837" cy="562837"/>
              <a:chOff x="0" y="0"/>
              <a:chExt cx="812800" cy="81280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" name="TextBox 7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</p:grpSp>
      <p:grpSp>
        <p:nvGrpSpPr>
          <p:cNvPr id="80" name="Group 80"/>
          <p:cNvGrpSpPr/>
          <p:nvPr/>
        </p:nvGrpSpPr>
        <p:grpSpPr>
          <a:xfrm>
            <a:off x="5697673" y="8490154"/>
            <a:ext cx="3263838" cy="768146"/>
            <a:chOff x="0" y="0"/>
            <a:chExt cx="977472" cy="230049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977472" cy="230049"/>
            </a:xfrm>
            <a:custGeom>
              <a:avLst/>
              <a:gdLst/>
              <a:ahLst/>
              <a:cxnLst/>
              <a:rect l="l" t="t" r="r" b="b"/>
              <a:pathLst>
                <a:path w="977472" h="230049">
                  <a:moveTo>
                    <a:pt x="774272" y="0"/>
                  </a:moveTo>
                  <a:cubicBezTo>
                    <a:pt x="886496" y="0"/>
                    <a:pt x="977472" y="51498"/>
                    <a:pt x="977472" y="115024"/>
                  </a:cubicBezTo>
                  <a:cubicBezTo>
                    <a:pt x="977472" y="178550"/>
                    <a:pt x="886496" y="230049"/>
                    <a:pt x="774272" y="230049"/>
                  </a:cubicBezTo>
                  <a:lnTo>
                    <a:pt x="203200" y="230049"/>
                  </a:lnTo>
                  <a:cubicBezTo>
                    <a:pt x="90976" y="230049"/>
                    <a:pt x="0" y="178550"/>
                    <a:pt x="0" y="115024"/>
                  </a:cubicBezTo>
                  <a:cubicBezTo>
                    <a:pt x="0" y="5149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8533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TextBox 82"/>
            <p:cNvSpPr txBox="1"/>
            <p:nvPr/>
          </p:nvSpPr>
          <p:spPr>
            <a:xfrm>
              <a:off x="0" y="-47625"/>
              <a:ext cx="977472" cy="2776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ECE6D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FORGOT PASSWORD</a:t>
              </a:r>
            </a:p>
          </p:txBody>
        </p:sp>
      </p:grpSp>
      <p:grpSp>
        <p:nvGrpSpPr>
          <p:cNvPr id="83" name="Group 83"/>
          <p:cNvGrpSpPr/>
          <p:nvPr/>
        </p:nvGrpSpPr>
        <p:grpSpPr>
          <a:xfrm>
            <a:off x="9179610" y="8490154"/>
            <a:ext cx="3263838" cy="768146"/>
            <a:chOff x="0" y="0"/>
            <a:chExt cx="977472" cy="230049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977472" cy="230049"/>
            </a:xfrm>
            <a:custGeom>
              <a:avLst/>
              <a:gdLst/>
              <a:ahLst/>
              <a:cxnLst/>
              <a:rect l="l" t="t" r="r" b="b"/>
              <a:pathLst>
                <a:path w="977472" h="230049">
                  <a:moveTo>
                    <a:pt x="774272" y="0"/>
                  </a:moveTo>
                  <a:cubicBezTo>
                    <a:pt x="886496" y="0"/>
                    <a:pt x="977472" y="51498"/>
                    <a:pt x="977472" y="115024"/>
                  </a:cubicBezTo>
                  <a:cubicBezTo>
                    <a:pt x="977472" y="178550"/>
                    <a:pt x="886496" y="230049"/>
                    <a:pt x="774272" y="230049"/>
                  </a:cubicBezTo>
                  <a:lnTo>
                    <a:pt x="203200" y="230049"/>
                  </a:lnTo>
                  <a:cubicBezTo>
                    <a:pt x="90976" y="230049"/>
                    <a:pt x="0" y="178550"/>
                    <a:pt x="0" y="115024"/>
                  </a:cubicBezTo>
                  <a:cubicBezTo>
                    <a:pt x="0" y="5149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8533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TextBox 85"/>
            <p:cNvSpPr txBox="1"/>
            <p:nvPr/>
          </p:nvSpPr>
          <p:spPr>
            <a:xfrm>
              <a:off x="0" y="-47625"/>
              <a:ext cx="977472" cy="2776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ECE6D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CHANGE PASSWORD</a:t>
              </a:r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71629" y="1333419"/>
            <a:ext cx="7621142" cy="4122787"/>
            <a:chOff x="0" y="0"/>
            <a:chExt cx="2007214" cy="108583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71629" y="5831434"/>
            <a:ext cx="7621142" cy="4186645"/>
            <a:chOff x="0" y="0"/>
            <a:chExt cx="2007214" cy="11026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07214" cy="1102656"/>
            </a:xfrm>
            <a:custGeom>
              <a:avLst/>
              <a:gdLst/>
              <a:ahLst/>
              <a:cxnLst/>
              <a:rect l="l" t="t" r="r" b="b"/>
              <a:pathLst>
                <a:path w="2007214" h="1102656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50847"/>
                  </a:lnTo>
                  <a:cubicBezTo>
                    <a:pt x="2007214" y="1064588"/>
                    <a:pt x="2001756" y="1077765"/>
                    <a:pt x="1992040" y="1087481"/>
                  </a:cubicBezTo>
                  <a:cubicBezTo>
                    <a:pt x="1982324" y="1097197"/>
                    <a:pt x="1969146" y="1102656"/>
                    <a:pt x="1955406" y="1102656"/>
                  </a:cubicBezTo>
                  <a:lnTo>
                    <a:pt x="51808" y="1102656"/>
                  </a:lnTo>
                  <a:cubicBezTo>
                    <a:pt x="38068" y="1102656"/>
                    <a:pt x="24890" y="1097197"/>
                    <a:pt x="15174" y="1087481"/>
                  </a:cubicBezTo>
                  <a:cubicBezTo>
                    <a:pt x="5458" y="1077765"/>
                    <a:pt x="0" y="1064588"/>
                    <a:pt x="0" y="1050847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07214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760792">
            <a:off x="8204611" y="4704263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14" name="Freeform 14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2971322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971322" y="6236995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566414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Completed Monthy Report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23972" y="3170624"/>
            <a:ext cx="5895585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-Here is the final monthly form that the President needs to approve-</a:t>
            </a:r>
          </a:p>
        </p:txBody>
      </p:sp>
      <p:sp>
        <p:nvSpPr>
          <p:cNvPr id="28" name="Freeform 28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9" name="Group 29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Freeform 33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Freeform 35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TextBox 36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39" name="Freeform 39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0" name="Group 40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3" name="Freeform 43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4" name="TextBox 44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45" name="Freeform 45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6" name="TextBox 46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47" name="Freeform 47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8" name="TextBox 48"/>
          <p:cNvSpPr txBox="1"/>
          <p:nvPr/>
        </p:nvSpPr>
        <p:spPr>
          <a:xfrm>
            <a:off x="11698612" y="6949464"/>
            <a:ext cx="33129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1697719" y="7691144"/>
            <a:ext cx="333077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37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1719497" y="8365839"/>
            <a:ext cx="29130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41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1708583" y="9062553"/>
            <a:ext cx="271363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21</a:t>
            </a:r>
          </a:p>
        </p:txBody>
      </p:sp>
      <p:grpSp>
        <p:nvGrpSpPr>
          <p:cNvPr id="52" name="Group 52"/>
          <p:cNvGrpSpPr/>
          <p:nvPr/>
        </p:nvGrpSpPr>
        <p:grpSpPr>
          <a:xfrm>
            <a:off x="924029" y="1485819"/>
            <a:ext cx="7621142" cy="4122787"/>
            <a:chOff x="0" y="0"/>
            <a:chExt cx="2007214" cy="1085837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924029" y="5983834"/>
            <a:ext cx="7621142" cy="4186645"/>
            <a:chOff x="0" y="0"/>
            <a:chExt cx="2007214" cy="1102656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2007214" cy="1102656"/>
            </a:xfrm>
            <a:custGeom>
              <a:avLst/>
              <a:gdLst/>
              <a:ahLst/>
              <a:cxnLst/>
              <a:rect l="l" t="t" r="r" b="b"/>
              <a:pathLst>
                <a:path w="2007214" h="1102656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50847"/>
                  </a:lnTo>
                  <a:cubicBezTo>
                    <a:pt x="2007214" y="1064588"/>
                    <a:pt x="2001756" y="1077765"/>
                    <a:pt x="1992040" y="1087481"/>
                  </a:cubicBezTo>
                  <a:cubicBezTo>
                    <a:pt x="1982324" y="1097197"/>
                    <a:pt x="1969146" y="1102656"/>
                    <a:pt x="1955406" y="1102656"/>
                  </a:cubicBezTo>
                  <a:lnTo>
                    <a:pt x="51808" y="1102656"/>
                  </a:lnTo>
                  <a:cubicBezTo>
                    <a:pt x="38068" y="1102656"/>
                    <a:pt x="24890" y="1097197"/>
                    <a:pt x="15174" y="1087481"/>
                  </a:cubicBezTo>
                  <a:cubicBezTo>
                    <a:pt x="5458" y="1077765"/>
                    <a:pt x="0" y="1064588"/>
                    <a:pt x="0" y="1050847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38100"/>
              <a:ext cx="2007214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3123722" y="76265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3123722" y="6389395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2718814" y="18831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Compiled Monthy Report</a:t>
            </a:r>
          </a:p>
        </p:txBody>
      </p:sp>
      <p:grpSp>
        <p:nvGrpSpPr>
          <p:cNvPr id="61" name="Group 61"/>
          <p:cNvGrpSpPr/>
          <p:nvPr/>
        </p:nvGrpSpPr>
        <p:grpSpPr>
          <a:xfrm>
            <a:off x="1181100" y="5866265"/>
            <a:ext cx="7262971" cy="4186645"/>
            <a:chOff x="0" y="0"/>
            <a:chExt cx="1912881" cy="1102656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4" name="Freeform 64"/>
          <p:cNvSpPr/>
          <p:nvPr/>
        </p:nvSpPr>
        <p:spPr>
          <a:xfrm>
            <a:off x="518517" y="79061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5" name="Freeform 65"/>
          <p:cNvSpPr/>
          <p:nvPr/>
        </p:nvSpPr>
        <p:spPr>
          <a:xfrm rot="843317">
            <a:off x="7832971" y="82658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6" name="TextBox 66"/>
          <p:cNvSpPr txBox="1"/>
          <p:nvPr/>
        </p:nvSpPr>
        <p:spPr>
          <a:xfrm>
            <a:off x="3089845" y="76265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67" name="Group 67"/>
          <p:cNvGrpSpPr/>
          <p:nvPr/>
        </p:nvGrpSpPr>
        <p:grpSpPr>
          <a:xfrm>
            <a:off x="1138516" y="5740697"/>
            <a:ext cx="7262971" cy="4186645"/>
            <a:chOff x="0" y="0"/>
            <a:chExt cx="1912881" cy="1102656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TextBox 69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0" name="Freeform 70"/>
          <p:cNvSpPr/>
          <p:nvPr/>
        </p:nvSpPr>
        <p:spPr>
          <a:xfrm>
            <a:off x="7246168" y="6763226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1" name="Freeform 71"/>
          <p:cNvSpPr/>
          <p:nvPr/>
        </p:nvSpPr>
        <p:spPr>
          <a:xfrm>
            <a:off x="475932" y="796491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2" name="Freeform 72"/>
          <p:cNvSpPr/>
          <p:nvPr/>
        </p:nvSpPr>
        <p:spPr>
          <a:xfrm rot="843317">
            <a:off x="7790387" y="832458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3" name="TextBox 73"/>
          <p:cNvSpPr txBox="1"/>
          <p:nvPr/>
        </p:nvSpPr>
        <p:spPr>
          <a:xfrm>
            <a:off x="3047261" y="624867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1689658" y="765540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2081807" y="806390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1601288" y="8632298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2275234" y="9014913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1689658" y="6725126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926760" y="720677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80" name="Group 80"/>
          <p:cNvGrpSpPr/>
          <p:nvPr/>
        </p:nvGrpSpPr>
        <p:grpSpPr>
          <a:xfrm>
            <a:off x="8148122" y="6637928"/>
            <a:ext cx="259782" cy="259782"/>
            <a:chOff x="0" y="0"/>
            <a:chExt cx="812800" cy="812800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TextBox 82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83" name="Group 83"/>
          <p:cNvGrpSpPr/>
          <p:nvPr/>
        </p:nvGrpSpPr>
        <p:grpSpPr>
          <a:xfrm rot="-10800000">
            <a:off x="8148122" y="9390601"/>
            <a:ext cx="259782" cy="259782"/>
            <a:chOff x="0" y="0"/>
            <a:chExt cx="812800" cy="812800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TextBox 85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86" name="TextBox 86"/>
          <p:cNvSpPr txBox="1"/>
          <p:nvPr/>
        </p:nvSpPr>
        <p:spPr>
          <a:xfrm>
            <a:off x="7224765" y="7605419"/>
            <a:ext cx="5008729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completed monthly report for the President to complete it  themselves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1502363" y="35013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88" name="TextBox 88"/>
          <p:cNvSpPr txBox="1"/>
          <p:nvPr/>
        </p:nvSpPr>
        <p:spPr>
          <a:xfrm>
            <a:off x="2471531" y="38988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89" name="TextBox 89"/>
          <p:cNvSpPr txBox="1"/>
          <p:nvPr/>
        </p:nvSpPr>
        <p:spPr>
          <a:xfrm>
            <a:off x="1502363" y="25068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90" name="TextBox 90"/>
          <p:cNvSpPr txBox="1"/>
          <p:nvPr/>
        </p:nvSpPr>
        <p:spPr>
          <a:xfrm>
            <a:off x="2051112" y="29271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91" name="TextBox 91"/>
          <p:cNvSpPr txBox="1"/>
          <p:nvPr/>
        </p:nvSpPr>
        <p:spPr>
          <a:xfrm>
            <a:off x="1582781" y="44495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92" name="TextBox 92"/>
          <p:cNvSpPr txBox="1"/>
          <p:nvPr/>
        </p:nvSpPr>
        <p:spPr>
          <a:xfrm>
            <a:off x="2731604" y="47734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93" name="Group 93"/>
          <p:cNvGrpSpPr/>
          <p:nvPr/>
        </p:nvGrpSpPr>
        <p:grpSpPr>
          <a:xfrm>
            <a:off x="8205041" y="2026279"/>
            <a:ext cx="259782" cy="259782"/>
            <a:chOff x="0" y="0"/>
            <a:chExt cx="812800" cy="812800"/>
          </a:xfrm>
        </p:grpSpPr>
        <p:sp>
          <p:nvSpPr>
            <p:cNvPr id="94" name="Freeform 9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TextBox 95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96" name="Group 96"/>
          <p:cNvGrpSpPr/>
          <p:nvPr/>
        </p:nvGrpSpPr>
        <p:grpSpPr>
          <a:xfrm rot="-10800000">
            <a:off x="8205041" y="4778952"/>
            <a:ext cx="259782" cy="259782"/>
            <a:chOff x="0" y="0"/>
            <a:chExt cx="812800" cy="812800"/>
          </a:xfrm>
        </p:grpSpPr>
        <p:sp>
          <p:nvSpPr>
            <p:cNvPr id="97" name="Freeform 9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TextBox 98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1031617"/>
            <a:ext cx="16230600" cy="8561830"/>
            <a:chOff x="0" y="0"/>
            <a:chExt cx="4274726" cy="22549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6201688" y="823473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7632232" y="1160596"/>
            <a:ext cx="344548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10" name="Freeform 10"/>
          <p:cNvSpPr/>
          <p:nvPr/>
        </p:nvSpPr>
        <p:spPr>
          <a:xfrm>
            <a:off x="3087849" y="9012078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8211894" y="9593447"/>
            <a:ext cx="2865819" cy="497916"/>
            <a:chOff x="0" y="0"/>
            <a:chExt cx="3821092" cy="663887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385692" y="8234596"/>
            <a:ext cx="756708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‘Next’ to go through each page until the form is completed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02612" y="2821953"/>
            <a:ext cx="377607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299962" y="3232798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93211" y="3763437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272169" y="4570885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272169" y="4183807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99962" y="5091234"/>
            <a:ext cx="10701404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272169" y="6246661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272169" y="585958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153243" y="6807631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125450" y="764365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125450" y="7256576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756940" y="8780976"/>
            <a:ext cx="3924974" cy="497916"/>
            <a:chOff x="0" y="0"/>
            <a:chExt cx="5233299" cy="663887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662546" cy="663887"/>
              <a:chOff x="0" y="0"/>
              <a:chExt cx="305563" cy="122017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295912" y="30918"/>
              <a:ext cx="4937386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2299962" y="1894021"/>
            <a:ext cx="120021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048468" y="2244103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1028700"/>
            <a:ext cx="16230600" cy="8561830"/>
            <a:chOff x="0" y="0"/>
            <a:chExt cx="4274726" cy="22549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7632232" y="1255846"/>
            <a:ext cx="344548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10" name="Freeform 10"/>
          <p:cNvSpPr/>
          <p:nvPr/>
        </p:nvSpPr>
        <p:spPr>
          <a:xfrm>
            <a:off x="11249714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9354972" y="8354966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02612" y="2917203"/>
            <a:ext cx="377607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99962" y="3328048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93211" y="3858687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272169" y="4666135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272169" y="4279057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99962" y="5186484"/>
            <a:ext cx="10701404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272169" y="6341911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272169" y="595483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153243" y="6902881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125450" y="773890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125450" y="7351826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756940" y="8876226"/>
            <a:ext cx="3924974" cy="497916"/>
            <a:chOff x="0" y="0"/>
            <a:chExt cx="5233299" cy="663887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1662546" cy="663887"/>
              <a:chOff x="0" y="0"/>
              <a:chExt cx="305563" cy="12201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295912" y="30918"/>
              <a:ext cx="4937386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2299962" y="1989271"/>
            <a:ext cx="120021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48468" y="2339353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8052345" y="9590530"/>
            <a:ext cx="2865819" cy="497916"/>
            <a:chOff x="0" y="0"/>
            <a:chExt cx="3821092" cy="663887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7" name="Freeform 7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17" name="Freeform 17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25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28" name="Freeform 28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9" name="Group 29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34" name="Freeform 34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TextBox 35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36" name="Freeform 36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11698612" y="6949464"/>
            <a:ext cx="33129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1697719" y="7691144"/>
            <a:ext cx="333077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37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1719497" y="8365839"/>
            <a:ext cx="29130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41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1708583" y="9062553"/>
            <a:ext cx="271363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21</a:t>
            </a:r>
          </a:p>
        </p:txBody>
      </p:sp>
      <p:sp>
        <p:nvSpPr>
          <p:cNvPr id="41" name="Freeform 41"/>
          <p:cNvSpPr/>
          <p:nvPr/>
        </p:nvSpPr>
        <p:spPr>
          <a:xfrm>
            <a:off x="12519387" y="3935382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TextBox 42"/>
          <p:cNvSpPr txBox="1"/>
          <p:nvPr/>
        </p:nvSpPr>
        <p:spPr>
          <a:xfrm>
            <a:off x="11188875" y="4913137"/>
            <a:ext cx="4160565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reminder box to add a new Reminder 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771629" y="1333419"/>
            <a:ext cx="7621142" cy="4122787"/>
            <a:chOff x="0" y="0"/>
            <a:chExt cx="2007214" cy="1085837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771629" y="5831434"/>
            <a:ext cx="7621142" cy="4186645"/>
            <a:chOff x="0" y="0"/>
            <a:chExt cx="2007214" cy="1102656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2007214" cy="1102656"/>
            </a:xfrm>
            <a:custGeom>
              <a:avLst/>
              <a:gdLst/>
              <a:ahLst/>
              <a:cxnLst/>
              <a:rect l="l" t="t" r="r" b="b"/>
              <a:pathLst>
                <a:path w="2007214" h="1102656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50847"/>
                  </a:lnTo>
                  <a:cubicBezTo>
                    <a:pt x="2007214" y="1064588"/>
                    <a:pt x="2001756" y="1077765"/>
                    <a:pt x="1992040" y="1087481"/>
                  </a:cubicBezTo>
                  <a:cubicBezTo>
                    <a:pt x="1982324" y="1097197"/>
                    <a:pt x="1969146" y="1102656"/>
                    <a:pt x="1955406" y="1102656"/>
                  </a:cubicBezTo>
                  <a:lnTo>
                    <a:pt x="51808" y="1102656"/>
                  </a:lnTo>
                  <a:cubicBezTo>
                    <a:pt x="38068" y="1102656"/>
                    <a:pt x="24890" y="1097197"/>
                    <a:pt x="15174" y="1087481"/>
                  </a:cubicBezTo>
                  <a:cubicBezTo>
                    <a:pt x="5458" y="1077765"/>
                    <a:pt x="0" y="1064588"/>
                    <a:pt x="0" y="1050847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2007214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9" name="Freeform 49"/>
          <p:cNvSpPr/>
          <p:nvPr/>
        </p:nvSpPr>
        <p:spPr>
          <a:xfrm rot="-760792">
            <a:off x="8204611" y="4704263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0" name="TextBox 50"/>
          <p:cNvSpPr txBox="1"/>
          <p:nvPr/>
        </p:nvSpPr>
        <p:spPr>
          <a:xfrm>
            <a:off x="2971322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2971322" y="6236995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2566414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Compiled Monthy Report</a:t>
            </a:r>
          </a:p>
        </p:txBody>
      </p:sp>
      <p:grpSp>
        <p:nvGrpSpPr>
          <p:cNvPr id="53" name="Group 53"/>
          <p:cNvGrpSpPr/>
          <p:nvPr/>
        </p:nvGrpSpPr>
        <p:grpSpPr>
          <a:xfrm>
            <a:off x="1028700" y="5713865"/>
            <a:ext cx="7262971" cy="4186645"/>
            <a:chOff x="0" y="0"/>
            <a:chExt cx="1912881" cy="1102656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6" name="Freeform 56"/>
          <p:cNvSpPr/>
          <p:nvPr/>
        </p:nvSpPr>
        <p:spPr>
          <a:xfrm>
            <a:off x="366117" y="77537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7" name="Freeform 57"/>
          <p:cNvSpPr/>
          <p:nvPr/>
        </p:nvSpPr>
        <p:spPr>
          <a:xfrm rot="843317">
            <a:off x="7680571" y="81134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8" name="TextBox 58"/>
          <p:cNvSpPr txBox="1"/>
          <p:nvPr/>
        </p:nvSpPr>
        <p:spPr>
          <a:xfrm>
            <a:off x="2937445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59" name="Group 59"/>
          <p:cNvGrpSpPr/>
          <p:nvPr/>
        </p:nvGrpSpPr>
        <p:grpSpPr>
          <a:xfrm>
            <a:off x="986116" y="5772625"/>
            <a:ext cx="7262971" cy="4186645"/>
            <a:chOff x="0" y="0"/>
            <a:chExt cx="1912881" cy="1102656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2" name="Freeform 62"/>
          <p:cNvSpPr/>
          <p:nvPr/>
        </p:nvSpPr>
        <p:spPr>
          <a:xfrm>
            <a:off x="323532" y="781251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3" name="Freeform 63"/>
          <p:cNvSpPr/>
          <p:nvPr/>
        </p:nvSpPr>
        <p:spPr>
          <a:xfrm rot="843317">
            <a:off x="7637987" y="817218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4" name="TextBox 64"/>
          <p:cNvSpPr txBox="1"/>
          <p:nvPr/>
        </p:nvSpPr>
        <p:spPr>
          <a:xfrm>
            <a:off x="2894861" y="609627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537258" y="750300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929407" y="791150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448888" y="8479898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2122834" y="8862513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537258" y="6572726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774360" y="705437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71" name="Group 71"/>
          <p:cNvGrpSpPr/>
          <p:nvPr/>
        </p:nvGrpSpPr>
        <p:grpSpPr>
          <a:xfrm>
            <a:off x="7995722" y="6485528"/>
            <a:ext cx="259782" cy="259782"/>
            <a:chOff x="0" y="0"/>
            <a:chExt cx="812800" cy="812800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4" name="Group 74"/>
          <p:cNvGrpSpPr/>
          <p:nvPr/>
        </p:nvGrpSpPr>
        <p:grpSpPr>
          <a:xfrm rot="-10800000">
            <a:off x="7995722" y="9238201"/>
            <a:ext cx="259782" cy="259782"/>
            <a:chOff x="0" y="0"/>
            <a:chExt cx="812800" cy="812800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77" name="TextBox 77"/>
          <p:cNvSpPr txBox="1"/>
          <p:nvPr/>
        </p:nvSpPr>
        <p:spPr>
          <a:xfrm>
            <a:off x="1349963" y="33489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2319131" y="37464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349963" y="23544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898712" y="27747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1430381" y="42971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2579204" y="46210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83" name="Group 83"/>
          <p:cNvGrpSpPr/>
          <p:nvPr/>
        </p:nvGrpSpPr>
        <p:grpSpPr>
          <a:xfrm>
            <a:off x="8052641" y="1873879"/>
            <a:ext cx="259782" cy="259782"/>
            <a:chOff x="0" y="0"/>
            <a:chExt cx="812800" cy="812800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TextBox 85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86" name="Group 86"/>
          <p:cNvGrpSpPr/>
          <p:nvPr/>
        </p:nvGrpSpPr>
        <p:grpSpPr>
          <a:xfrm rot="-10800000">
            <a:off x="8052641" y="4626552"/>
            <a:ext cx="259782" cy="259782"/>
            <a:chOff x="0" y="0"/>
            <a:chExt cx="812800" cy="812800"/>
          </a:xfrm>
        </p:grpSpPr>
        <p:sp>
          <p:nvSpPr>
            <p:cNvPr id="87" name="Freeform 8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TextBox 88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633672" y="1028700"/>
            <a:ext cx="16230600" cy="8561830"/>
            <a:chOff x="0" y="0"/>
            <a:chExt cx="4274726" cy="22549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6856942" y="1671930"/>
            <a:ext cx="4311015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Add a new Reminder: </a:t>
            </a:r>
          </a:p>
        </p:txBody>
      </p:sp>
      <p:sp>
        <p:nvSpPr>
          <p:cNvPr id="10" name="Freeform 10"/>
          <p:cNvSpPr/>
          <p:nvPr/>
        </p:nvSpPr>
        <p:spPr>
          <a:xfrm>
            <a:off x="9645198" y="8400099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0013837" y="7644503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Write a new reminder and click ‘add’ 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8229099" y="8025114"/>
            <a:ext cx="1303536" cy="537923"/>
            <a:chOff x="0" y="0"/>
            <a:chExt cx="1738049" cy="717231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25400"/>
              <a:ext cx="1738049" cy="663887"/>
              <a:chOff x="0" y="0"/>
              <a:chExt cx="319439" cy="122017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319439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19439" h="122017">
                    <a:moveTo>
                      <a:pt x="0" y="0"/>
                    </a:moveTo>
                    <a:lnTo>
                      <a:pt x="319439" y="0"/>
                    </a:lnTo>
                    <a:lnTo>
                      <a:pt x="319439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319439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639"/>
                  </a:lnSpc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265347" y="-76200"/>
              <a:ext cx="1308955" cy="7934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000"/>
                </a:lnSpc>
              </a:pPr>
              <a:r>
                <a:rPr lang="en-US" sz="35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Add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7692041" y="9609580"/>
            <a:ext cx="2865819" cy="497916"/>
            <a:chOff x="0" y="0"/>
            <a:chExt cx="3821092" cy="663887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22" name="AutoShape 22"/>
          <p:cNvSpPr/>
          <p:nvPr/>
        </p:nvSpPr>
        <p:spPr>
          <a:xfrm>
            <a:off x="3621868" y="3095918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3" name="AutoShape 23"/>
          <p:cNvSpPr/>
          <p:nvPr/>
        </p:nvSpPr>
        <p:spPr>
          <a:xfrm>
            <a:off x="3621868" y="4420025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4" name="AutoShape 24"/>
          <p:cNvSpPr/>
          <p:nvPr/>
        </p:nvSpPr>
        <p:spPr>
          <a:xfrm>
            <a:off x="3621868" y="5744133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5" name="AutoShape 25"/>
          <p:cNvSpPr/>
          <p:nvPr/>
        </p:nvSpPr>
        <p:spPr>
          <a:xfrm>
            <a:off x="3621868" y="7068240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67047" y="1028700"/>
            <a:ext cx="16230600" cy="8561830"/>
            <a:chOff x="0" y="0"/>
            <a:chExt cx="4274726" cy="22549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6856942" y="1671930"/>
            <a:ext cx="4311015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Add a new Reminder: </a:t>
            </a:r>
          </a:p>
        </p:txBody>
      </p:sp>
      <p:sp>
        <p:nvSpPr>
          <p:cNvPr id="10" name="Freeform 10"/>
          <p:cNvSpPr/>
          <p:nvPr/>
        </p:nvSpPr>
        <p:spPr>
          <a:xfrm>
            <a:off x="10799319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8229099" y="8025114"/>
            <a:ext cx="1303536" cy="537923"/>
            <a:chOff x="0" y="0"/>
            <a:chExt cx="1738049" cy="717231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25400"/>
              <a:ext cx="1738049" cy="663887"/>
              <a:chOff x="0" y="0"/>
              <a:chExt cx="319439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319439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19439" h="122017">
                    <a:moveTo>
                      <a:pt x="0" y="0"/>
                    </a:moveTo>
                    <a:lnTo>
                      <a:pt x="319439" y="0"/>
                    </a:lnTo>
                    <a:lnTo>
                      <a:pt x="319439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319439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63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265347" y="-76200"/>
              <a:ext cx="1308955" cy="7934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000"/>
                </a:lnSpc>
              </a:pPr>
              <a:r>
                <a:rPr lang="en-US" sz="35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Add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692041" y="9638155"/>
            <a:ext cx="2865819" cy="497916"/>
            <a:chOff x="0" y="0"/>
            <a:chExt cx="3821092" cy="663887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21" name="AutoShape 21"/>
          <p:cNvSpPr/>
          <p:nvPr/>
        </p:nvSpPr>
        <p:spPr>
          <a:xfrm>
            <a:off x="3621868" y="3095918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2" name="AutoShape 22"/>
          <p:cNvSpPr/>
          <p:nvPr/>
        </p:nvSpPr>
        <p:spPr>
          <a:xfrm>
            <a:off x="3621868" y="4420025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3" name="AutoShape 23"/>
          <p:cNvSpPr/>
          <p:nvPr/>
        </p:nvSpPr>
        <p:spPr>
          <a:xfrm>
            <a:off x="3621868" y="5744133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4" name="AutoShape 24"/>
          <p:cNvSpPr/>
          <p:nvPr/>
        </p:nvSpPr>
        <p:spPr>
          <a:xfrm>
            <a:off x="3621868" y="7068240"/>
            <a:ext cx="11044264" cy="0"/>
          </a:xfrm>
          <a:prstGeom prst="line">
            <a:avLst/>
          </a:prstGeom>
          <a:ln w="9525" cap="flat">
            <a:solidFill>
              <a:srgbClr val="58533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Box 25"/>
          <p:cNvSpPr txBox="1"/>
          <p:nvPr/>
        </p:nvSpPr>
        <p:spPr>
          <a:xfrm>
            <a:off x="10887129" y="8339828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7" name="Freeform 7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17" name="Freeform 17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25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28" name="Freeform 28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9" name="Group 29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34" name="Freeform 34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TextBox 35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36" name="Freeform 36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11698612" y="6949464"/>
            <a:ext cx="33129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1697719" y="7691144"/>
            <a:ext cx="333077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37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1719497" y="8365839"/>
            <a:ext cx="29130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41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1708583" y="9062553"/>
            <a:ext cx="271363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21</a:t>
            </a:r>
          </a:p>
        </p:txBody>
      </p:sp>
      <p:sp>
        <p:nvSpPr>
          <p:cNvPr id="41" name="Freeform 41"/>
          <p:cNvSpPr/>
          <p:nvPr/>
        </p:nvSpPr>
        <p:spPr>
          <a:xfrm>
            <a:off x="16679952" y="362113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TextBox 42"/>
          <p:cNvSpPr txBox="1"/>
          <p:nvPr/>
        </p:nvSpPr>
        <p:spPr>
          <a:xfrm>
            <a:off x="13213823" y="5498767"/>
            <a:ext cx="4160565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calendar box to open an expanded version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771629" y="1333419"/>
            <a:ext cx="7621142" cy="4122787"/>
            <a:chOff x="0" y="0"/>
            <a:chExt cx="2007214" cy="1085837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771629" y="5831434"/>
            <a:ext cx="7621142" cy="4186645"/>
            <a:chOff x="0" y="0"/>
            <a:chExt cx="2007214" cy="1102656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2007214" cy="1102656"/>
            </a:xfrm>
            <a:custGeom>
              <a:avLst/>
              <a:gdLst/>
              <a:ahLst/>
              <a:cxnLst/>
              <a:rect l="l" t="t" r="r" b="b"/>
              <a:pathLst>
                <a:path w="2007214" h="1102656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50847"/>
                  </a:lnTo>
                  <a:cubicBezTo>
                    <a:pt x="2007214" y="1064588"/>
                    <a:pt x="2001756" y="1077765"/>
                    <a:pt x="1992040" y="1087481"/>
                  </a:cubicBezTo>
                  <a:cubicBezTo>
                    <a:pt x="1982324" y="1097197"/>
                    <a:pt x="1969146" y="1102656"/>
                    <a:pt x="1955406" y="1102656"/>
                  </a:cubicBezTo>
                  <a:lnTo>
                    <a:pt x="51808" y="1102656"/>
                  </a:lnTo>
                  <a:cubicBezTo>
                    <a:pt x="38068" y="1102656"/>
                    <a:pt x="24890" y="1097197"/>
                    <a:pt x="15174" y="1087481"/>
                  </a:cubicBezTo>
                  <a:cubicBezTo>
                    <a:pt x="5458" y="1077765"/>
                    <a:pt x="0" y="1064588"/>
                    <a:pt x="0" y="1050847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2007214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9" name="Freeform 49"/>
          <p:cNvSpPr/>
          <p:nvPr/>
        </p:nvSpPr>
        <p:spPr>
          <a:xfrm rot="-760792">
            <a:off x="8204611" y="4704263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0" name="TextBox 50"/>
          <p:cNvSpPr txBox="1"/>
          <p:nvPr/>
        </p:nvSpPr>
        <p:spPr>
          <a:xfrm>
            <a:off x="2971322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2971322" y="6236995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2566414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Compiled Monthy Report</a:t>
            </a:r>
          </a:p>
        </p:txBody>
      </p:sp>
      <p:grpSp>
        <p:nvGrpSpPr>
          <p:cNvPr id="53" name="Group 53"/>
          <p:cNvGrpSpPr/>
          <p:nvPr/>
        </p:nvGrpSpPr>
        <p:grpSpPr>
          <a:xfrm>
            <a:off x="1028700" y="5713865"/>
            <a:ext cx="7262971" cy="4186645"/>
            <a:chOff x="0" y="0"/>
            <a:chExt cx="1912881" cy="1102656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6" name="Freeform 56"/>
          <p:cNvSpPr/>
          <p:nvPr/>
        </p:nvSpPr>
        <p:spPr>
          <a:xfrm>
            <a:off x="366117" y="77537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7" name="Freeform 57"/>
          <p:cNvSpPr/>
          <p:nvPr/>
        </p:nvSpPr>
        <p:spPr>
          <a:xfrm rot="843317">
            <a:off x="7680571" y="81134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8" name="TextBox 58"/>
          <p:cNvSpPr txBox="1"/>
          <p:nvPr/>
        </p:nvSpPr>
        <p:spPr>
          <a:xfrm>
            <a:off x="2937445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59" name="Group 59"/>
          <p:cNvGrpSpPr/>
          <p:nvPr/>
        </p:nvGrpSpPr>
        <p:grpSpPr>
          <a:xfrm>
            <a:off x="986116" y="5772625"/>
            <a:ext cx="7262971" cy="4186645"/>
            <a:chOff x="0" y="0"/>
            <a:chExt cx="1912881" cy="1102656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2" name="Freeform 62"/>
          <p:cNvSpPr/>
          <p:nvPr/>
        </p:nvSpPr>
        <p:spPr>
          <a:xfrm>
            <a:off x="323532" y="781251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3" name="Freeform 63"/>
          <p:cNvSpPr/>
          <p:nvPr/>
        </p:nvSpPr>
        <p:spPr>
          <a:xfrm rot="843317">
            <a:off x="7637987" y="817218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4" name="TextBox 64"/>
          <p:cNvSpPr txBox="1"/>
          <p:nvPr/>
        </p:nvSpPr>
        <p:spPr>
          <a:xfrm>
            <a:off x="2894861" y="609627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537258" y="750300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929407" y="791150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448888" y="8479898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2122834" y="8862513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537258" y="6572726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774360" y="705437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71" name="Group 71"/>
          <p:cNvGrpSpPr/>
          <p:nvPr/>
        </p:nvGrpSpPr>
        <p:grpSpPr>
          <a:xfrm>
            <a:off x="7995722" y="6485528"/>
            <a:ext cx="259782" cy="259782"/>
            <a:chOff x="0" y="0"/>
            <a:chExt cx="812800" cy="812800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4" name="Group 74"/>
          <p:cNvGrpSpPr/>
          <p:nvPr/>
        </p:nvGrpSpPr>
        <p:grpSpPr>
          <a:xfrm rot="-10800000">
            <a:off x="7995722" y="9238201"/>
            <a:ext cx="259782" cy="259782"/>
            <a:chOff x="0" y="0"/>
            <a:chExt cx="812800" cy="812800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77" name="TextBox 77"/>
          <p:cNvSpPr txBox="1"/>
          <p:nvPr/>
        </p:nvSpPr>
        <p:spPr>
          <a:xfrm>
            <a:off x="1349963" y="33489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2319131" y="37464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349963" y="23544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898712" y="27747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1430381" y="42971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2579204" y="46210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83" name="Group 83"/>
          <p:cNvGrpSpPr/>
          <p:nvPr/>
        </p:nvGrpSpPr>
        <p:grpSpPr>
          <a:xfrm>
            <a:off x="8052641" y="1873879"/>
            <a:ext cx="259782" cy="259782"/>
            <a:chOff x="0" y="0"/>
            <a:chExt cx="812800" cy="812800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TextBox 85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86" name="Group 86"/>
          <p:cNvGrpSpPr/>
          <p:nvPr/>
        </p:nvGrpSpPr>
        <p:grpSpPr>
          <a:xfrm rot="-10800000">
            <a:off x="8052641" y="4626552"/>
            <a:ext cx="259782" cy="259782"/>
            <a:chOff x="0" y="0"/>
            <a:chExt cx="812800" cy="812800"/>
          </a:xfrm>
        </p:grpSpPr>
        <p:sp>
          <p:nvSpPr>
            <p:cNvPr id="87" name="Freeform 8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TextBox 88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843899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45798" y="104985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6"/>
                </a:lnTo>
                <a:lnTo>
                  <a:pt x="0" y="831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031762" y="34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9" name="Freeform 9"/>
          <p:cNvSpPr/>
          <p:nvPr/>
        </p:nvSpPr>
        <p:spPr>
          <a:xfrm>
            <a:off x="15150286" y="5622282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3333113" y="6456968"/>
            <a:ext cx="4118815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Opens a larger view of the calendar to add dates and plans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753254" y="9669341"/>
            <a:ext cx="2865819" cy="497916"/>
            <a:chOff x="0" y="0"/>
            <a:chExt cx="3821092" cy="663887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843899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445798" y="104985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6"/>
                </a:lnTo>
                <a:lnTo>
                  <a:pt x="0" y="831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031762" y="34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9" name="Freeform 9"/>
          <p:cNvSpPr/>
          <p:nvPr/>
        </p:nvSpPr>
        <p:spPr>
          <a:xfrm>
            <a:off x="9667484" y="3746567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9344085" y="4348162"/>
            <a:ext cx="4291294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specific dates to add event information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753254" y="9669341"/>
            <a:ext cx="2865819" cy="497916"/>
            <a:chOff x="0" y="0"/>
            <a:chExt cx="3821092" cy="663887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463802" y="3014890"/>
            <a:ext cx="1360396" cy="1189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Book Club at 7pm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031762" y="34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037721" y="841050"/>
            <a:ext cx="12296885" cy="8730191"/>
            <a:chOff x="0" y="0"/>
            <a:chExt cx="1226088" cy="87046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445798" y="1047007"/>
            <a:ext cx="11480729" cy="8318277"/>
          </a:xfrm>
          <a:custGeom>
            <a:avLst/>
            <a:gdLst/>
            <a:ahLst/>
            <a:cxnLst/>
            <a:rect l="l" t="t" r="r" b="b"/>
            <a:pathLst>
              <a:path w="11480729" h="8318277">
                <a:moveTo>
                  <a:pt x="0" y="0"/>
                </a:moveTo>
                <a:lnTo>
                  <a:pt x="11480730" y="0"/>
                </a:lnTo>
                <a:lnTo>
                  <a:pt x="11480730" y="8318277"/>
                </a:lnTo>
                <a:lnTo>
                  <a:pt x="0" y="83182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8353680" y="9666491"/>
            <a:ext cx="2865819" cy="497916"/>
            <a:chOff x="0" y="0"/>
            <a:chExt cx="3821092" cy="663887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11582533" y="9666293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10838610" y="8345004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3343019" y="5884680"/>
            <a:ext cx="3595324" cy="4015830"/>
            <a:chOff x="0" y="0"/>
            <a:chExt cx="4793766" cy="535444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4793766" cy="5354440"/>
              <a:chOff x="0" y="0"/>
              <a:chExt cx="812800" cy="907864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90786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907864">
                    <a:moveTo>
                      <a:pt x="109820" y="0"/>
                    </a:moveTo>
                    <a:lnTo>
                      <a:pt x="702980" y="0"/>
                    </a:lnTo>
                    <a:cubicBezTo>
                      <a:pt x="763632" y="0"/>
                      <a:pt x="812800" y="49168"/>
                      <a:pt x="812800" y="109820"/>
                    </a:cubicBezTo>
                    <a:lnTo>
                      <a:pt x="812800" y="798045"/>
                    </a:lnTo>
                    <a:cubicBezTo>
                      <a:pt x="812800" y="858696"/>
                      <a:pt x="763632" y="907864"/>
                      <a:pt x="702980" y="907864"/>
                    </a:cubicBezTo>
                    <a:lnTo>
                      <a:pt x="109820" y="907864"/>
                    </a:lnTo>
                    <a:cubicBezTo>
                      <a:pt x="49168" y="907864"/>
                      <a:pt x="0" y="858696"/>
                      <a:pt x="0" y="798045"/>
                    </a:cubicBezTo>
                    <a:lnTo>
                      <a:pt x="0" y="109820"/>
                    </a:lnTo>
                    <a:cubicBezTo>
                      <a:pt x="0" y="49168"/>
                      <a:pt x="49168" y="0"/>
                      <a:pt x="109820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812800" cy="94596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8" name="AutoShape 8"/>
            <p:cNvSpPr/>
            <p:nvPr/>
          </p:nvSpPr>
          <p:spPr>
            <a:xfrm>
              <a:off x="489872" y="1900989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AutoShape 9"/>
            <p:cNvSpPr/>
            <p:nvPr/>
          </p:nvSpPr>
          <p:spPr>
            <a:xfrm>
              <a:off x="489872" y="2677220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AutoShape 10"/>
            <p:cNvSpPr/>
            <p:nvPr/>
          </p:nvSpPr>
          <p:spPr>
            <a:xfrm>
              <a:off x="489872" y="3453451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AutoShape 11"/>
            <p:cNvSpPr/>
            <p:nvPr/>
          </p:nvSpPr>
          <p:spPr>
            <a:xfrm>
              <a:off x="489872" y="4229682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152954" y="446681"/>
              <a:ext cx="2597376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Suggestions: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002390" y="1386897"/>
            <a:ext cx="3595324" cy="4015830"/>
            <a:chOff x="0" y="0"/>
            <a:chExt cx="812800" cy="90786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843317">
            <a:off x="11991670" y="3754484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7" name="Group 17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9345484" y="2778938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9345484" y="3493316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9345484" y="436175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4" name="Group 24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>
            <a:off x="11831896" y="8470111"/>
            <a:ext cx="266663" cy="266663"/>
          </a:xfrm>
          <a:custGeom>
            <a:avLst/>
            <a:gdLst/>
            <a:ahLst/>
            <a:cxnLst/>
            <a:rect l="l" t="t" r="r" b="b"/>
            <a:pathLst>
              <a:path w="266663" h="266663">
                <a:moveTo>
                  <a:pt x="0" y="0"/>
                </a:moveTo>
                <a:lnTo>
                  <a:pt x="266663" y="0"/>
                </a:lnTo>
                <a:lnTo>
                  <a:pt x="266663" y="266663"/>
                </a:lnTo>
                <a:lnTo>
                  <a:pt x="0" y="26666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TextBox 30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31" name="Freeform 31"/>
          <p:cNvSpPr/>
          <p:nvPr/>
        </p:nvSpPr>
        <p:spPr>
          <a:xfrm>
            <a:off x="11805864" y="7043759"/>
            <a:ext cx="266663" cy="266663"/>
          </a:xfrm>
          <a:custGeom>
            <a:avLst/>
            <a:gdLst/>
            <a:ahLst/>
            <a:cxnLst/>
            <a:rect l="l" t="t" r="r" b="b"/>
            <a:pathLst>
              <a:path w="266663" h="266663">
                <a:moveTo>
                  <a:pt x="0" y="0"/>
                </a:moveTo>
                <a:lnTo>
                  <a:pt x="266664" y="0"/>
                </a:lnTo>
                <a:lnTo>
                  <a:pt x="266664" y="266663"/>
                </a:lnTo>
                <a:lnTo>
                  <a:pt x="0" y="26666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516564" y="1634964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</a:p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Reminders: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791708" y="2750363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Chanda payments due 10/30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791708" y="3390742"/>
            <a:ext cx="2222547" cy="735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Sports Tournament 11/16 @ 12, make sure to register attendance!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General User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1122220" y="4603417"/>
            <a:ext cx="3692790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This is what the main webpage looks like for a general user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903540" y="1345657"/>
            <a:ext cx="7262971" cy="8561830"/>
            <a:chOff x="0" y="0"/>
            <a:chExt cx="9683961" cy="11415774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683961" cy="11415774"/>
              <a:chOff x="0" y="0"/>
              <a:chExt cx="1912881" cy="2254968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1912881" cy="2254968"/>
              </a:xfrm>
              <a:custGeom>
                <a:avLst/>
                <a:gdLst/>
                <a:ahLst/>
                <a:cxnLst/>
                <a:rect l="l" t="t" r="r" b="b"/>
                <a:pathLst>
                  <a:path w="1912881" h="2254968">
                    <a:moveTo>
                      <a:pt x="54363" y="0"/>
                    </a:moveTo>
                    <a:lnTo>
                      <a:pt x="1858518" y="0"/>
                    </a:lnTo>
                    <a:cubicBezTo>
                      <a:pt x="1888542" y="0"/>
                      <a:pt x="1912881" y="24339"/>
                      <a:pt x="1912881" y="54363"/>
                    </a:cubicBezTo>
                    <a:lnTo>
                      <a:pt x="1912881" y="2200605"/>
                    </a:lnTo>
                    <a:cubicBezTo>
                      <a:pt x="1912881" y="2230629"/>
                      <a:pt x="1888542" y="2254968"/>
                      <a:pt x="1858518" y="2254968"/>
                    </a:cubicBezTo>
                    <a:lnTo>
                      <a:pt x="54363" y="2254968"/>
                    </a:lnTo>
                    <a:cubicBezTo>
                      <a:pt x="24339" y="2254968"/>
                      <a:pt x="0" y="2230629"/>
                      <a:pt x="0" y="2200605"/>
                    </a:cubicBezTo>
                    <a:lnTo>
                      <a:pt x="0" y="54363"/>
                    </a:lnTo>
                    <a:cubicBezTo>
                      <a:pt x="0" y="24339"/>
                      <a:pt x="24339" y="0"/>
                      <a:pt x="54363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TextBox 46"/>
              <p:cNvSpPr txBox="1"/>
              <p:nvPr/>
            </p:nvSpPr>
            <p:spPr>
              <a:xfrm>
                <a:off x="0" y="-38100"/>
                <a:ext cx="1912881" cy="229306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7" name="Group 47"/>
            <p:cNvGrpSpPr/>
            <p:nvPr/>
          </p:nvGrpSpPr>
          <p:grpSpPr>
            <a:xfrm>
              <a:off x="613360" y="10277182"/>
              <a:ext cx="1546910" cy="617712"/>
              <a:chOff x="0" y="0"/>
              <a:chExt cx="305563" cy="122017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" name="TextBox 49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50" name="TextBox 50"/>
            <p:cNvSpPr txBox="1"/>
            <p:nvPr/>
          </p:nvSpPr>
          <p:spPr>
            <a:xfrm>
              <a:off x="2711873" y="532072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Monthly Report</a:t>
              </a: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879477" y="2708183"/>
              <a:ext cx="3032522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Reporting Month 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1402341" y="3252853"/>
              <a:ext cx="303252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October 2025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761649" y="4010711"/>
              <a:ext cx="7862235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Is this your first time completing this survey?</a:t>
              </a:r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1660244" y="5036969"/>
              <a:ext cx="303252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No</a:t>
              </a:r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1660244" y="4520865"/>
              <a:ext cx="303252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Yes</a:t>
              </a:r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879477" y="5730767"/>
              <a:ext cx="8594170" cy="910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Are you a NAU MUBAI’A: </a:t>
              </a:r>
            </a:p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accepted Islam in last three years</a:t>
              </a:r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1660244" y="7271337"/>
              <a:ext cx="303252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No</a:t>
              </a:r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1660244" y="6755233"/>
              <a:ext cx="303252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Yes</a:t>
              </a:r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761649" y="8019297"/>
              <a:ext cx="7862235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Which auxiliary are you from </a:t>
              </a:r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1542417" y="9258643"/>
              <a:ext cx="303252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Nasirat</a:t>
              </a:r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1542417" y="8742540"/>
              <a:ext cx="303252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Lajna</a:t>
              </a:r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888691" y="10302638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879477" y="1467817"/>
              <a:ext cx="963877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Majlis</a:t>
              </a:r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1195612" y="2110014"/>
              <a:ext cx="3032522" cy="396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Pittsburgh</a:t>
              </a:r>
            </a:p>
          </p:txBody>
        </p:sp>
      </p:grpSp>
      <p:sp>
        <p:nvSpPr>
          <p:cNvPr id="65" name="Freeform 65"/>
          <p:cNvSpPr/>
          <p:nvPr/>
        </p:nvSpPr>
        <p:spPr>
          <a:xfrm>
            <a:off x="7677223" y="8114905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7" name="Freeform 7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sp>
        <p:nvSpPr>
          <p:cNvPr id="17" name="Freeform 17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>
            <a:off x="9069045" y="1482670"/>
            <a:ext cx="3595324" cy="4015830"/>
            <a:chOff x="0" y="0"/>
            <a:chExt cx="812800" cy="9078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 rot="2046937">
            <a:off x="16631640" y="5598438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9412139" y="287471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9412139" y="3589089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9412139" y="4457524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1" y="0"/>
                </a:lnTo>
                <a:lnTo>
                  <a:pt x="342161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25"/>
          <p:cNvSpPr txBox="1"/>
          <p:nvPr/>
        </p:nvSpPr>
        <p:spPr>
          <a:xfrm>
            <a:off x="9583219" y="1730737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Give a new Reminder: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858364" y="2846136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858364" y="3486515"/>
            <a:ext cx="2222547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enter reminder here </a:t>
            </a:r>
          </a:p>
        </p:txBody>
      </p:sp>
      <p:sp>
        <p:nvSpPr>
          <p:cNvPr id="28" name="Freeform 28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9" name="Group 29"/>
          <p:cNvGrpSpPr/>
          <p:nvPr/>
        </p:nvGrpSpPr>
        <p:grpSpPr>
          <a:xfrm>
            <a:off x="13343019" y="5884680"/>
            <a:ext cx="3595324" cy="4015830"/>
            <a:chOff x="0" y="0"/>
            <a:chExt cx="812800" cy="90786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14083944" y="7265308"/>
            <a:ext cx="2113475" cy="2113475"/>
          </a:xfrm>
          <a:custGeom>
            <a:avLst/>
            <a:gdLst/>
            <a:ahLst/>
            <a:cxnLst/>
            <a:rect l="l" t="t" r="r" b="b"/>
            <a:pathLst>
              <a:path w="2113475" h="2113475">
                <a:moveTo>
                  <a:pt x="0" y="0"/>
                </a:moveTo>
                <a:lnTo>
                  <a:pt x="2113474" y="0"/>
                </a:lnTo>
                <a:lnTo>
                  <a:pt x="2113474" y="2113475"/>
                </a:lnTo>
                <a:lnTo>
                  <a:pt x="0" y="211347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14207734" y="6207784"/>
            <a:ext cx="1948032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Review Suggestions</a:t>
            </a:r>
          </a:p>
        </p:txBody>
      </p:sp>
      <p:sp>
        <p:nvSpPr>
          <p:cNvPr id="34" name="Freeform 34"/>
          <p:cNvSpPr/>
          <p:nvPr/>
        </p:nvSpPr>
        <p:spPr>
          <a:xfrm flipH="1">
            <a:off x="13454761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513475" y="0"/>
                </a:moveTo>
                <a:lnTo>
                  <a:pt x="0" y="0"/>
                </a:lnTo>
                <a:lnTo>
                  <a:pt x="0" y="369702"/>
                </a:lnTo>
                <a:lnTo>
                  <a:pt x="513475" y="369702"/>
                </a:lnTo>
                <a:lnTo>
                  <a:pt x="513475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TextBox 35"/>
          <p:cNvSpPr txBox="1"/>
          <p:nvPr/>
        </p:nvSpPr>
        <p:spPr>
          <a:xfrm>
            <a:off x="14021165" y="7847839"/>
            <a:ext cx="2221579" cy="69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36" name="Freeform 36"/>
          <p:cNvSpPr/>
          <p:nvPr/>
        </p:nvSpPr>
        <p:spPr>
          <a:xfrm>
            <a:off x="16295673" y="8137194"/>
            <a:ext cx="513475" cy="369702"/>
          </a:xfrm>
          <a:custGeom>
            <a:avLst/>
            <a:gdLst/>
            <a:ahLst/>
            <a:cxnLst/>
            <a:rect l="l" t="t" r="r" b="b"/>
            <a:pathLst>
              <a:path w="513475" h="369702">
                <a:moveTo>
                  <a:pt x="0" y="0"/>
                </a:moveTo>
                <a:lnTo>
                  <a:pt x="513475" y="0"/>
                </a:lnTo>
                <a:lnTo>
                  <a:pt x="513475" y="369702"/>
                </a:lnTo>
                <a:lnTo>
                  <a:pt x="0" y="36970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37"/>
          <p:cNvSpPr txBox="1"/>
          <p:nvPr/>
        </p:nvSpPr>
        <p:spPr>
          <a:xfrm>
            <a:off x="11698612" y="6949464"/>
            <a:ext cx="33129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1697719" y="7691144"/>
            <a:ext cx="333077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37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1719497" y="8365839"/>
            <a:ext cx="29130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41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1708583" y="9062553"/>
            <a:ext cx="271363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21</a:t>
            </a:r>
          </a:p>
        </p:txBody>
      </p:sp>
      <p:sp>
        <p:nvSpPr>
          <p:cNvPr id="41" name="Freeform 41"/>
          <p:cNvSpPr/>
          <p:nvPr/>
        </p:nvSpPr>
        <p:spPr>
          <a:xfrm>
            <a:off x="16197418" y="6710187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TextBox 42"/>
          <p:cNvSpPr txBox="1"/>
          <p:nvPr/>
        </p:nvSpPr>
        <p:spPr>
          <a:xfrm>
            <a:off x="10817975" y="8164465"/>
            <a:ext cx="3692790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Open a larger view of the suggestions to review them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771629" y="1333419"/>
            <a:ext cx="7621142" cy="4122787"/>
            <a:chOff x="0" y="0"/>
            <a:chExt cx="2007214" cy="1085837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771629" y="5831434"/>
            <a:ext cx="7621142" cy="4186645"/>
            <a:chOff x="0" y="0"/>
            <a:chExt cx="2007214" cy="1102656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2007214" cy="1102656"/>
            </a:xfrm>
            <a:custGeom>
              <a:avLst/>
              <a:gdLst/>
              <a:ahLst/>
              <a:cxnLst/>
              <a:rect l="l" t="t" r="r" b="b"/>
              <a:pathLst>
                <a:path w="2007214" h="1102656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50847"/>
                  </a:lnTo>
                  <a:cubicBezTo>
                    <a:pt x="2007214" y="1064588"/>
                    <a:pt x="2001756" y="1077765"/>
                    <a:pt x="1992040" y="1087481"/>
                  </a:cubicBezTo>
                  <a:cubicBezTo>
                    <a:pt x="1982324" y="1097197"/>
                    <a:pt x="1969146" y="1102656"/>
                    <a:pt x="1955406" y="1102656"/>
                  </a:cubicBezTo>
                  <a:lnTo>
                    <a:pt x="51808" y="1102656"/>
                  </a:lnTo>
                  <a:cubicBezTo>
                    <a:pt x="38068" y="1102656"/>
                    <a:pt x="24890" y="1097197"/>
                    <a:pt x="15174" y="1087481"/>
                  </a:cubicBezTo>
                  <a:cubicBezTo>
                    <a:pt x="5458" y="1077765"/>
                    <a:pt x="0" y="1064588"/>
                    <a:pt x="0" y="1050847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2007214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9" name="Freeform 49"/>
          <p:cNvSpPr/>
          <p:nvPr/>
        </p:nvSpPr>
        <p:spPr>
          <a:xfrm rot="-760792">
            <a:off x="8204611" y="4704263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0" name="TextBox 50"/>
          <p:cNvSpPr txBox="1"/>
          <p:nvPr/>
        </p:nvSpPr>
        <p:spPr>
          <a:xfrm>
            <a:off x="2971322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2971322" y="6236995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2566414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Compiled Monthy Report</a:t>
            </a:r>
          </a:p>
        </p:txBody>
      </p:sp>
      <p:grpSp>
        <p:nvGrpSpPr>
          <p:cNvPr id="53" name="Group 53"/>
          <p:cNvGrpSpPr/>
          <p:nvPr/>
        </p:nvGrpSpPr>
        <p:grpSpPr>
          <a:xfrm>
            <a:off x="1028700" y="5713865"/>
            <a:ext cx="7262971" cy="4186645"/>
            <a:chOff x="0" y="0"/>
            <a:chExt cx="1912881" cy="1102656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6" name="Freeform 56"/>
          <p:cNvSpPr/>
          <p:nvPr/>
        </p:nvSpPr>
        <p:spPr>
          <a:xfrm>
            <a:off x="366117" y="775375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6" y="0"/>
                </a:lnTo>
                <a:lnTo>
                  <a:pt x="1325166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7" name="Freeform 57"/>
          <p:cNvSpPr/>
          <p:nvPr/>
        </p:nvSpPr>
        <p:spPr>
          <a:xfrm rot="843317">
            <a:off x="7680571" y="811342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8" name="TextBox 58"/>
          <p:cNvSpPr txBox="1"/>
          <p:nvPr/>
        </p:nvSpPr>
        <p:spPr>
          <a:xfrm>
            <a:off x="2937445" y="747413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59" name="Group 59"/>
          <p:cNvGrpSpPr/>
          <p:nvPr/>
        </p:nvGrpSpPr>
        <p:grpSpPr>
          <a:xfrm>
            <a:off x="919561" y="5799273"/>
            <a:ext cx="7262971" cy="4186645"/>
            <a:chOff x="0" y="0"/>
            <a:chExt cx="1912881" cy="1102656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1912881" cy="1102656"/>
            </a:xfrm>
            <a:custGeom>
              <a:avLst/>
              <a:gdLst/>
              <a:ahLst/>
              <a:cxnLst/>
              <a:rect l="l" t="t" r="r" b="b"/>
              <a:pathLst>
                <a:path w="1912881" h="1102656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1048292"/>
                  </a:lnTo>
                  <a:cubicBezTo>
                    <a:pt x="1912881" y="1062710"/>
                    <a:pt x="1907154" y="1076538"/>
                    <a:pt x="1896959" y="1086733"/>
                  </a:cubicBezTo>
                  <a:cubicBezTo>
                    <a:pt x="1886764" y="1096928"/>
                    <a:pt x="1872936" y="1102656"/>
                    <a:pt x="1858518" y="1102656"/>
                  </a:cubicBezTo>
                  <a:lnTo>
                    <a:pt x="54363" y="1102656"/>
                  </a:lnTo>
                  <a:cubicBezTo>
                    <a:pt x="24339" y="1102656"/>
                    <a:pt x="0" y="1078316"/>
                    <a:pt x="0" y="1048292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0" y="-38100"/>
              <a:ext cx="1912881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2" name="Freeform 62"/>
          <p:cNvSpPr/>
          <p:nvPr/>
        </p:nvSpPr>
        <p:spPr>
          <a:xfrm>
            <a:off x="323532" y="7812516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3" name="Freeform 63"/>
          <p:cNvSpPr/>
          <p:nvPr/>
        </p:nvSpPr>
        <p:spPr>
          <a:xfrm rot="843317">
            <a:off x="7637987" y="8172187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3" y="0"/>
                </a:lnTo>
                <a:lnTo>
                  <a:pt x="922123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4" name="TextBox 64"/>
          <p:cNvSpPr txBox="1"/>
          <p:nvPr/>
        </p:nvSpPr>
        <p:spPr>
          <a:xfrm>
            <a:off x="2894861" y="6096273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537258" y="7503001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929407" y="791150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448888" y="8479898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2122834" y="8862513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537258" y="6572726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774360" y="7054374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71" name="Group 71"/>
          <p:cNvGrpSpPr/>
          <p:nvPr/>
        </p:nvGrpSpPr>
        <p:grpSpPr>
          <a:xfrm>
            <a:off x="7995722" y="6485528"/>
            <a:ext cx="259782" cy="259782"/>
            <a:chOff x="0" y="0"/>
            <a:chExt cx="812800" cy="812800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4" name="Group 74"/>
          <p:cNvGrpSpPr/>
          <p:nvPr/>
        </p:nvGrpSpPr>
        <p:grpSpPr>
          <a:xfrm rot="-10800000">
            <a:off x="7995722" y="9238201"/>
            <a:ext cx="259782" cy="259782"/>
            <a:chOff x="0" y="0"/>
            <a:chExt cx="812800" cy="812800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77" name="TextBox 77"/>
          <p:cNvSpPr txBox="1"/>
          <p:nvPr/>
        </p:nvSpPr>
        <p:spPr>
          <a:xfrm>
            <a:off x="1349963" y="33489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2319131" y="37464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349963" y="23544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898712" y="27747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1430381" y="42971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2579204" y="46210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83" name="Group 83"/>
          <p:cNvGrpSpPr/>
          <p:nvPr/>
        </p:nvGrpSpPr>
        <p:grpSpPr>
          <a:xfrm>
            <a:off x="8052641" y="1873879"/>
            <a:ext cx="259782" cy="259782"/>
            <a:chOff x="0" y="0"/>
            <a:chExt cx="812800" cy="812800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TextBox 85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86" name="Group 86"/>
          <p:cNvGrpSpPr/>
          <p:nvPr/>
        </p:nvGrpSpPr>
        <p:grpSpPr>
          <a:xfrm rot="-10800000">
            <a:off x="8052641" y="4626552"/>
            <a:ext cx="259782" cy="259782"/>
            <a:chOff x="0" y="0"/>
            <a:chExt cx="812800" cy="812800"/>
          </a:xfrm>
        </p:grpSpPr>
        <p:sp>
          <p:nvSpPr>
            <p:cNvPr id="87" name="Freeform 8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TextBox 88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841262" y="30692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586444" y="814077"/>
            <a:ext cx="13492412" cy="8804056"/>
            <a:chOff x="0" y="0"/>
            <a:chExt cx="1364970" cy="89066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64970" cy="890669"/>
            </a:xfrm>
            <a:custGeom>
              <a:avLst/>
              <a:gdLst/>
              <a:ahLst/>
              <a:cxnLst/>
              <a:rect l="l" t="t" r="r" b="b"/>
              <a:pathLst>
                <a:path w="1364970" h="890669">
                  <a:moveTo>
                    <a:pt x="29264" y="0"/>
                  </a:moveTo>
                  <a:lnTo>
                    <a:pt x="1335706" y="0"/>
                  </a:lnTo>
                  <a:cubicBezTo>
                    <a:pt x="1351868" y="0"/>
                    <a:pt x="1364970" y="13102"/>
                    <a:pt x="1364970" y="29264"/>
                  </a:cubicBezTo>
                  <a:lnTo>
                    <a:pt x="1364970" y="861405"/>
                  </a:lnTo>
                  <a:cubicBezTo>
                    <a:pt x="1364970" y="877567"/>
                    <a:pt x="1351868" y="890669"/>
                    <a:pt x="1335706" y="890669"/>
                  </a:cubicBezTo>
                  <a:lnTo>
                    <a:pt x="29264" y="890669"/>
                  </a:lnTo>
                  <a:cubicBezTo>
                    <a:pt x="21502" y="890669"/>
                    <a:pt x="14059" y="887586"/>
                    <a:pt x="8571" y="882098"/>
                  </a:cubicBezTo>
                  <a:cubicBezTo>
                    <a:pt x="3083" y="876610"/>
                    <a:pt x="0" y="869166"/>
                    <a:pt x="0" y="861405"/>
                  </a:cubicBezTo>
                  <a:lnTo>
                    <a:pt x="0" y="29264"/>
                  </a:lnTo>
                  <a:cubicBezTo>
                    <a:pt x="0" y="13102"/>
                    <a:pt x="13102" y="0"/>
                    <a:pt x="29264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64970" cy="928769"/>
            </a:xfrm>
            <a:prstGeom prst="rect">
              <a:avLst/>
            </a:prstGeom>
          </p:spPr>
          <p:txBody>
            <a:bodyPr lIns="113521" tIns="113521" rIns="113521" bIns="113521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5405695" y="1095288"/>
            <a:ext cx="8071658" cy="8071658"/>
          </a:xfrm>
          <a:custGeom>
            <a:avLst/>
            <a:gdLst/>
            <a:ahLst/>
            <a:cxnLst/>
            <a:rect l="l" t="t" r="r" b="b"/>
            <a:pathLst>
              <a:path w="8071658" h="8071658">
                <a:moveTo>
                  <a:pt x="0" y="0"/>
                </a:moveTo>
                <a:lnTo>
                  <a:pt x="8071658" y="0"/>
                </a:lnTo>
                <a:lnTo>
                  <a:pt x="8071658" y="8071659"/>
                </a:lnTo>
                <a:lnTo>
                  <a:pt x="0" y="80716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3941153" y="4681878"/>
            <a:ext cx="1521594" cy="1095548"/>
          </a:xfrm>
          <a:custGeom>
            <a:avLst/>
            <a:gdLst/>
            <a:ahLst/>
            <a:cxnLst/>
            <a:rect l="l" t="t" r="r" b="b"/>
            <a:pathLst>
              <a:path w="1521594" h="1095548">
                <a:moveTo>
                  <a:pt x="0" y="0"/>
                </a:moveTo>
                <a:lnTo>
                  <a:pt x="1521594" y="0"/>
                </a:lnTo>
                <a:lnTo>
                  <a:pt x="1521594" y="1095547"/>
                </a:lnTo>
                <a:lnTo>
                  <a:pt x="0" y="10955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flipH="1">
            <a:off x="3176099" y="4681878"/>
            <a:ext cx="1521594" cy="1095548"/>
          </a:xfrm>
          <a:custGeom>
            <a:avLst/>
            <a:gdLst/>
            <a:ahLst/>
            <a:cxnLst/>
            <a:rect l="l" t="t" r="r" b="b"/>
            <a:pathLst>
              <a:path w="1521594" h="1095548">
                <a:moveTo>
                  <a:pt x="1521594" y="0"/>
                </a:moveTo>
                <a:lnTo>
                  <a:pt x="0" y="0"/>
                </a:lnTo>
                <a:lnTo>
                  <a:pt x="0" y="1095547"/>
                </a:lnTo>
                <a:lnTo>
                  <a:pt x="1521594" y="1095547"/>
                </a:lnTo>
                <a:lnTo>
                  <a:pt x="152159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5165933" y="3276789"/>
            <a:ext cx="8484524" cy="2716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61"/>
              </a:lnSpc>
            </a:pPr>
            <a:r>
              <a:rPr lang="en-US" sz="790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600243" y="6883986"/>
            <a:ext cx="4569900" cy="2653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This bigger view of the suggestions box lets the President clearly go through and see the suggestions.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353680" y="9666491"/>
            <a:ext cx="2865819" cy="497916"/>
            <a:chOff x="0" y="0"/>
            <a:chExt cx="3821092" cy="663887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8" name="Freeform 18"/>
          <p:cNvSpPr/>
          <p:nvPr/>
        </p:nvSpPr>
        <p:spPr>
          <a:xfrm>
            <a:off x="15262144" y="5528369"/>
            <a:ext cx="401207" cy="498113"/>
          </a:xfrm>
          <a:custGeom>
            <a:avLst/>
            <a:gdLst/>
            <a:ahLst/>
            <a:cxnLst/>
            <a:rect l="l" t="t" r="r" b="b"/>
            <a:pathLst>
              <a:path w="401207" h="498113">
                <a:moveTo>
                  <a:pt x="0" y="0"/>
                </a:moveTo>
                <a:lnTo>
                  <a:pt x="401207" y="0"/>
                </a:lnTo>
                <a:lnTo>
                  <a:pt x="401207" y="498113"/>
                </a:lnTo>
                <a:lnTo>
                  <a:pt x="0" y="4981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841262" y="30692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President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586444" y="814077"/>
            <a:ext cx="13492412" cy="8804056"/>
            <a:chOff x="0" y="0"/>
            <a:chExt cx="1364970" cy="89066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64970" cy="890669"/>
            </a:xfrm>
            <a:custGeom>
              <a:avLst/>
              <a:gdLst/>
              <a:ahLst/>
              <a:cxnLst/>
              <a:rect l="l" t="t" r="r" b="b"/>
              <a:pathLst>
                <a:path w="1364970" h="890669">
                  <a:moveTo>
                    <a:pt x="29264" y="0"/>
                  </a:moveTo>
                  <a:lnTo>
                    <a:pt x="1335706" y="0"/>
                  </a:lnTo>
                  <a:cubicBezTo>
                    <a:pt x="1351868" y="0"/>
                    <a:pt x="1364970" y="13102"/>
                    <a:pt x="1364970" y="29264"/>
                  </a:cubicBezTo>
                  <a:lnTo>
                    <a:pt x="1364970" y="861405"/>
                  </a:lnTo>
                  <a:cubicBezTo>
                    <a:pt x="1364970" y="877567"/>
                    <a:pt x="1351868" y="890669"/>
                    <a:pt x="1335706" y="890669"/>
                  </a:cubicBezTo>
                  <a:lnTo>
                    <a:pt x="29264" y="890669"/>
                  </a:lnTo>
                  <a:cubicBezTo>
                    <a:pt x="21502" y="890669"/>
                    <a:pt x="14059" y="887586"/>
                    <a:pt x="8571" y="882098"/>
                  </a:cubicBezTo>
                  <a:cubicBezTo>
                    <a:pt x="3083" y="876610"/>
                    <a:pt x="0" y="869166"/>
                    <a:pt x="0" y="861405"/>
                  </a:cubicBezTo>
                  <a:lnTo>
                    <a:pt x="0" y="29264"/>
                  </a:lnTo>
                  <a:cubicBezTo>
                    <a:pt x="0" y="13102"/>
                    <a:pt x="13102" y="0"/>
                    <a:pt x="29264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64970" cy="928769"/>
            </a:xfrm>
            <a:prstGeom prst="rect">
              <a:avLst/>
            </a:prstGeom>
          </p:spPr>
          <p:txBody>
            <a:bodyPr lIns="113521" tIns="113521" rIns="113521" bIns="113521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5405695" y="1095288"/>
            <a:ext cx="8071658" cy="8071658"/>
          </a:xfrm>
          <a:custGeom>
            <a:avLst/>
            <a:gdLst/>
            <a:ahLst/>
            <a:cxnLst/>
            <a:rect l="l" t="t" r="r" b="b"/>
            <a:pathLst>
              <a:path w="8071658" h="8071658">
                <a:moveTo>
                  <a:pt x="0" y="0"/>
                </a:moveTo>
                <a:lnTo>
                  <a:pt x="8071658" y="0"/>
                </a:lnTo>
                <a:lnTo>
                  <a:pt x="8071658" y="8071659"/>
                </a:lnTo>
                <a:lnTo>
                  <a:pt x="0" y="80716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3941153" y="4681878"/>
            <a:ext cx="1521594" cy="1095548"/>
          </a:xfrm>
          <a:custGeom>
            <a:avLst/>
            <a:gdLst/>
            <a:ahLst/>
            <a:cxnLst/>
            <a:rect l="l" t="t" r="r" b="b"/>
            <a:pathLst>
              <a:path w="1521594" h="1095548">
                <a:moveTo>
                  <a:pt x="0" y="0"/>
                </a:moveTo>
                <a:lnTo>
                  <a:pt x="1521594" y="0"/>
                </a:lnTo>
                <a:lnTo>
                  <a:pt x="1521594" y="1095547"/>
                </a:lnTo>
                <a:lnTo>
                  <a:pt x="0" y="10955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flipH="1">
            <a:off x="3176099" y="4681878"/>
            <a:ext cx="1521594" cy="1095548"/>
          </a:xfrm>
          <a:custGeom>
            <a:avLst/>
            <a:gdLst/>
            <a:ahLst/>
            <a:cxnLst/>
            <a:rect l="l" t="t" r="r" b="b"/>
            <a:pathLst>
              <a:path w="1521594" h="1095548">
                <a:moveTo>
                  <a:pt x="1521594" y="0"/>
                </a:moveTo>
                <a:lnTo>
                  <a:pt x="0" y="0"/>
                </a:lnTo>
                <a:lnTo>
                  <a:pt x="0" y="1095547"/>
                </a:lnTo>
                <a:lnTo>
                  <a:pt x="1521594" y="1095547"/>
                </a:lnTo>
                <a:lnTo>
                  <a:pt x="152159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5165933" y="3276789"/>
            <a:ext cx="8484524" cy="2716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61"/>
              </a:lnSpc>
            </a:pPr>
            <a:r>
              <a:rPr lang="en-US" sz="790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suggestions shown here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8353680" y="9666491"/>
            <a:ext cx="2865819" cy="497916"/>
            <a:chOff x="0" y="0"/>
            <a:chExt cx="3821092" cy="663887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11582533" y="9666293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10838610" y="8345004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sp>
        <p:nvSpPr>
          <p:cNvPr id="4" name="Freeform 4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428854" y="1333419"/>
            <a:ext cx="7621142" cy="4122787"/>
            <a:chOff x="0" y="0"/>
            <a:chExt cx="2007214" cy="10858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28854" y="5831434"/>
            <a:ext cx="15413823" cy="4186645"/>
            <a:chOff x="0" y="0"/>
            <a:chExt cx="4059608" cy="11026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059608" cy="1102656"/>
            </a:xfrm>
            <a:custGeom>
              <a:avLst/>
              <a:gdLst/>
              <a:ahLst/>
              <a:cxnLst/>
              <a:rect l="l" t="t" r="r" b="b"/>
              <a:pathLst>
                <a:path w="4059608" h="1102656">
                  <a:moveTo>
                    <a:pt x="25616" y="0"/>
                  </a:moveTo>
                  <a:lnTo>
                    <a:pt x="4033992" y="0"/>
                  </a:lnTo>
                  <a:cubicBezTo>
                    <a:pt x="4040786" y="0"/>
                    <a:pt x="4047301" y="2699"/>
                    <a:pt x="4052105" y="7503"/>
                  </a:cubicBezTo>
                  <a:cubicBezTo>
                    <a:pt x="4056909" y="12307"/>
                    <a:pt x="4059608" y="18822"/>
                    <a:pt x="4059608" y="25616"/>
                  </a:cubicBezTo>
                  <a:lnTo>
                    <a:pt x="4059608" y="1077040"/>
                  </a:lnTo>
                  <a:cubicBezTo>
                    <a:pt x="4059608" y="1083833"/>
                    <a:pt x="4056909" y="1090349"/>
                    <a:pt x="4052105" y="1095153"/>
                  </a:cubicBezTo>
                  <a:cubicBezTo>
                    <a:pt x="4047301" y="1099957"/>
                    <a:pt x="4040786" y="1102656"/>
                    <a:pt x="4033992" y="1102656"/>
                  </a:cubicBezTo>
                  <a:lnTo>
                    <a:pt x="25616" y="1102656"/>
                  </a:lnTo>
                  <a:cubicBezTo>
                    <a:pt x="11469" y="1102656"/>
                    <a:pt x="0" y="1091187"/>
                    <a:pt x="0" y="1077040"/>
                  </a:cubicBezTo>
                  <a:lnTo>
                    <a:pt x="0" y="25616"/>
                  </a:lnTo>
                  <a:cubicBezTo>
                    <a:pt x="0" y="11469"/>
                    <a:pt x="11469" y="0"/>
                    <a:pt x="25616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059608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877752" y="7474130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877752" y="6236995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223639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Logs: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948783" y="5713865"/>
            <a:ext cx="14689420" cy="4186645"/>
            <a:chOff x="0" y="0"/>
            <a:chExt cx="3868819" cy="110265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868819" cy="1102656"/>
            </a:xfrm>
            <a:custGeom>
              <a:avLst/>
              <a:gdLst/>
              <a:ahLst/>
              <a:cxnLst/>
              <a:rect l="l" t="t" r="r" b="b"/>
              <a:pathLst>
                <a:path w="3868819" h="1102656">
                  <a:moveTo>
                    <a:pt x="26879" y="0"/>
                  </a:moveTo>
                  <a:lnTo>
                    <a:pt x="3841940" y="0"/>
                  </a:lnTo>
                  <a:cubicBezTo>
                    <a:pt x="3856784" y="0"/>
                    <a:pt x="3868819" y="12034"/>
                    <a:pt x="3868819" y="26879"/>
                  </a:cubicBezTo>
                  <a:lnTo>
                    <a:pt x="3868819" y="1075776"/>
                  </a:lnTo>
                  <a:cubicBezTo>
                    <a:pt x="3868819" y="1082905"/>
                    <a:pt x="3865987" y="1089742"/>
                    <a:pt x="3860946" y="1094783"/>
                  </a:cubicBezTo>
                  <a:cubicBezTo>
                    <a:pt x="3855905" y="1099824"/>
                    <a:pt x="3849068" y="1102656"/>
                    <a:pt x="3841940" y="1102656"/>
                  </a:cubicBezTo>
                  <a:lnTo>
                    <a:pt x="26879" y="1102656"/>
                  </a:lnTo>
                  <a:cubicBezTo>
                    <a:pt x="19750" y="1102656"/>
                    <a:pt x="12913" y="1099824"/>
                    <a:pt x="7873" y="1094783"/>
                  </a:cubicBezTo>
                  <a:cubicBezTo>
                    <a:pt x="2832" y="1089742"/>
                    <a:pt x="0" y="1082905"/>
                    <a:pt x="0" y="1075776"/>
                  </a:cubicBezTo>
                  <a:lnTo>
                    <a:pt x="0" y="26879"/>
                  </a:lnTo>
                  <a:cubicBezTo>
                    <a:pt x="0" y="19750"/>
                    <a:pt x="2832" y="12913"/>
                    <a:pt x="7873" y="7873"/>
                  </a:cubicBezTo>
                  <a:cubicBezTo>
                    <a:pt x="12913" y="2832"/>
                    <a:pt x="19750" y="0"/>
                    <a:pt x="2687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3868819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5809236" y="7474130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728047" y="5799273"/>
            <a:ext cx="14689420" cy="4186645"/>
            <a:chOff x="0" y="0"/>
            <a:chExt cx="3868819" cy="110265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868819" cy="1102656"/>
            </a:xfrm>
            <a:custGeom>
              <a:avLst/>
              <a:gdLst/>
              <a:ahLst/>
              <a:cxnLst/>
              <a:rect l="l" t="t" r="r" b="b"/>
              <a:pathLst>
                <a:path w="3868819" h="1102656">
                  <a:moveTo>
                    <a:pt x="26879" y="0"/>
                  </a:moveTo>
                  <a:lnTo>
                    <a:pt x="3841940" y="0"/>
                  </a:lnTo>
                  <a:cubicBezTo>
                    <a:pt x="3856784" y="0"/>
                    <a:pt x="3868819" y="12034"/>
                    <a:pt x="3868819" y="26879"/>
                  </a:cubicBezTo>
                  <a:lnTo>
                    <a:pt x="3868819" y="1075776"/>
                  </a:lnTo>
                  <a:cubicBezTo>
                    <a:pt x="3868819" y="1082905"/>
                    <a:pt x="3865987" y="1089742"/>
                    <a:pt x="3860946" y="1094783"/>
                  </a:cubicBezTo>
                  <a:cubicBezTo>
                    <a:pt x="3855905" y="1099824"/>
                    <a:pt x="3849068" y="1102656"/>
                    <a:pt x="3841940" y="1102656"/>
                  </a:cubicBezTo>
                  <a:lnTo>
                    <a:pt x="26879" y="1102656"/>
                  </a:lnTo>
                  <a:cubicBezTo>
                    <a:pt x="19750" y="1102656"/>
                    <a:pt x="12913" y="1099824"/>
                    <a:pt x="7873" y="1094783"/>
                  </a:cubicBezTo>
                  <a:cubicBezTo>
                    <a:pt x="2832" y="1089742"/>
                    <a:pt x="0" y="1082905"/>
                    <a:pt x="0" y="1075776"/>
                  </a:cubicBezTo>
                  <a:lnTo>
                    <a:pt x="0" y="26879"/>
                  </a:lnTo>
                  <a:cubicBezTo>
                    <a:pt x="0" y="19750"/>
                    <a:pt x="2832" y="12913"/>
                    <a:pt x="7873" y="7873"/>
                  </a:cubicBezTo>
                  <a:cubicBezTo>
                    <a:pt x="12913" y="2832"/>
                    <a:pt x="19750" y="0"/>
                    <a:pt x="2687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3868819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461691" y="43352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2"/>
          <p:cNvSpPr txBox="1"/>
          <p:nvPr/>
        </p:nvSpPr>
        <p:spPr>
          <a:xfrm>
            <a:off x="5723109" y="6096273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Members: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598539" y="702344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Scarlett Johansen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98539" y="7349353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Joyce Byers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598539" y="670721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Zendaya Coleman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102438" y="2170937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Last Accessed: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318476" y="2696082"/>
            <a:ext cx="4169859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Sadie Sink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040151" y="2696082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10/17/25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8709866" y="1873879"/>
            <a:ext cx="259782" cy="259782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 rot="-10800000">
            <a:off x="8709866" y="4626552"/>
            <a:ext cx="259782" cy="259782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6655902" y="1873879"/>
            <a:ext cx="259782" cy="259782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 rot="-10800000">
            <a:off x="16655902" y="4626552"/>
            <a:ext cx="259782" cy="259782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2598539" y="795136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Taylor Swift 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598539" y="8277273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Sabrina Carpenter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598539" y="763513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Ariana Grande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2623983" y="8603028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Hilary Clinton 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623983" y="8928941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Sadie Sink 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3568351" y="6707210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3568351" y="7023440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3568351" y="7339669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3568351" y="7634786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3568351" y="7903735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3568351" y="8200914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568351" y="8454186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3568351" y="8693688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3568351" y="8942471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2328001" y="3142538"/>
            <a:ext cx="438381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 Added By: Joyce Byers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7097301" y="3142538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09/30/25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2318476" y="3643137"/>
            <a:ext cx="4905483" cy="3397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Zendaya Coleman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068726" y="3643137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09/24/25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2308951" y="4176537"/>
            <a:ext cx="4988654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Scarlett Johansen 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7030626" y="4176537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09/13/25</a:t>
            </a:r>
          </a:p>
        </p:txBody>
      </p:sp>
      <p:grpSp>
        <p:nvGrpSpPr>
          <p:cNvPr id="61" name="Group 61"/>
          <p:cNvGrpSpPr/>
          <p:nvPr/>
        </p:nvGrpSpPr>
        <p:grpSpPr>
          <a:xfrm>
            <a:off x="9345270" y="1333419"/>
            <a:ext cx="7621142" cy="4122787"/>
            <a:chOff x="0" y="0"/>
            <a:chExt cx="2007214" cy="1085837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7297605" y="5295910"/>
            <a:ext cx="3692790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Initial Admin Page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0785402" y="1755600"/>
            <a:ext cx="4836168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Compiled Monthly Report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9923604" y="33489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0892772" y="37464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9923604" y="23544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0472354" y="27747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0004022" y="42971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1152846" y="46210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72" name="Group 72"/>
          <p:cNvGrpSpPr/>
          <p:nvPr/>
        </p:nvGrpSpPr>
        <p:grpSpPr>
          <a:xfrm>
            <a:off x="16626282" y="1873879"/>
            <a:ext cx="259782" cy="259782"/>
            <a:chOff x="0" y="0"/>
            <a:chExt cx="812800" cy="81280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 rot="-10800000">
            <a:off x="16626282" y="4626552"/>
            <a:ext cx="259782" cy="259782"/>
            <a:chOff x="0" y="0"/>
            <a:chExt cx="812800" cy="812800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6401141" y="6409963"/>
            <a:ext cx="259782" cy="259782"/>
            <a:chOff x="0" y="0"/>
            <a:chExt cx="812800" cy="812800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TextBox 80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 rot="-10800000">
            <a:off x="16401141" y="9162636"/>
            <a:ext cx="259782" cy="259782"/>
            <a:chOff x="0" y="0"/>
            <a:chExt cx="812800" cy="812800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Box 83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84" name="Freeform 84"/>
          <p:cNvSpPr/>
          <p:nvPr/>
        </p:nvSpPr>
        <p:spPr>
          <a:xfrm>
            <a:off x="16660923" y="8052258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sp>
        <p:nvSpPr>
          <p:cNvPr id="4" name="Freeform 4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428854" y="1333419"/>
            <a:ext cx="7621142" cy="4122787"/>
            <a:chOff x="0" y="0"/>
            <a:chExt cx="2007214" cy="10858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28854" y="5831434"/>
            <a:ext cx="15413823" cy="4186645"/>
            <a:chOff x="0" y="0"/>
            <a:chExt cx="4059608" cy="11026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059608" cy="1102656"/>
            </a:xfrm>
            <a:custGeom>
              <a:avLst/>
              <a:gdLst/>
              <a:ahLst/>
              <a:cxnLst/>
              <a:rect l="l" t="t" r="r" b="b"/>
              <a:pathLst>
                <a:path w="4059608" h="1102656">
                  <a:moveTo>
                    <a:pt x="25616" y="0"/>
                  </a:moveTo>
                  <a:lnTo>
                    <a:pt x="4033992" y="0"/>
                  </a:lnTo>
                  <a:cubicBezTo>
                    <a:pt x="4040786" y="0"/>
                    <a:pt x="4047301" y="2699"/>
                    <a:pt x="4052105" y="7503"/>
                  </a:cubicBezTo>
                  <a:cubicBezTo>
                    <a:pt x="4056909" y="12307"/>
                    <a:pt x="4059608" y="18822"/>
                    <a:pt x="4059608" y="25616"/>
                  </a:cubicBezTo>
                  <a:lnTo>
                    <a:pt x="4059608" y="1077040"/>
                  </a:lnTo>
                  <a:cubicBezTo>
                    <a:pt x="4059608" y="1083833"/>
                    <a:pt x="4056909" y="1090349"/>
                    <a:pt x="4052105" y="1095153"/>
                  </a:cubicBezTo>
                  <a:cubicBezTo>
                    <a:pt x="4047301" y="1099957"/>
                    <a:pt x="4040786" y="1102656"/>
                    <a:pt x="4033992" y="1102656"/>
                  </a:cubicBezTo>
                  <a:lnTo>
                    <a:pt x="25616" y="1102656"/>
                  </a:lnTo>
                  <a:cubicBezTo>
                    <a:pt x="11469" y="1102656"/>
                    <a:pt x="0" y="1091187"/>
                    <a:pt x="0" y="1077040"/>
                  </a:cubicBezTo>
                  <a:lnTo>
                    <a:pt x="0" y="25616"/>
                  </a:lnTo>
                  <a:cubicBezTo>
                    <a:pt x="0" y="11469"/>
                    <a:pt x="11469" y="0"/>
                    <a:pt x="25616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059608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877752" y="7474130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877752" y="6236995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223639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Logs: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948783" y="5713865"/>
            <a:ext cx="14689420" cy="4186645"/>
            <a:chOff x="0" y="0"/>
            <a:chExt cx="3868819" cy="110265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868819" cy="1102656"/>
            </a:xfrm>
            <a:custGeom>
              <a:avLst/>
              <a:gdLst/>
              <a:ahLst/>
              <a:cxnLst/>
              <a:rect l="l" t="t" r="r" b="b"/>
              <a:pathLst>
                <a:path w="3868819" h="1102656">
                  <a:moveTo>
                    <a:pt x="26879" y="0"/>
                  </a:moveTo>
                  <a:lnTo>
                    <a:pt x="3841940" y="0"/>
                  </a:lnTo>
                  <a:cubicBezTo>
                    <a:pt x="3856784" y="0"/>
                    <a:pt x="3868819" y="12034"/>
                    <a:pt x="3868819" y="26879"/>
                  </a:cubicBezTo>
                  <a:lnTo>
                    <a:pt x="3868819" y="1075776"/>
                  </a:lnTo>
                  <a:cubicBezTo>
                    <a:pt x="3868819" y="1082905"/>
                    <a:pt x="3865987" y="1089742"/>
                    <a:pt x="3860946" y="1094783"/>
                  </a:cubicBezTo>
                  <a:cubicBezTo>
                    <a:pt x="3855905" y="1099824"/>
                    <a:pt x="3849068" y="1102656"/>
                    <a:pt x="3841940" y="1102656"/>
                  </a:cubicBezTo>
                  <a:lnTo>
                    <a:pt x="26879" y="1102656"/>
                  </a:lnTo>
                  <a:cubicBezTo>
                    <a:pt x="19750" y="1102656"/>
                    <a:pt x="12913" y="1099824"/>
                    <a:pt x="7873" y="1094783"/>
                  </a:cubicBezTo>
                  <a:cubicBezTo>
                    <a:pt x="2832" y="1089742"/>
                    <a:pt x="0" y="1082905"/>
                    <a:pt x="0" y="1075776"/>
                  </a:cubicBezTo>
                  <a:lnTo>
                    <a:pt x="0" y="26879"/>
                  </a:lnTo>
                  <a:cubicBezTo>
                    <a:pt x="0" y="19750"/>
                    <a:pt x="2832" y="12913"/>
                    <a:pt x="7873" y="7873"/>
                  </a:cubicBezTo>
                  <a:cubicBezTo>
                    <a:pt x="12913" y="2832"/>
                    <a:pt x="19750" y="0"/>
                    <a:pt x="2687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3868819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5809236" y="7474130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728047" y="5799273"/>
            <a:ext cx="14689420" cy="4186645"/>
            <a:chOff x="0" y="0"/>
            <a:chExt cx="3868819" cy="110265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868819" cy="1102656"/>
            </a:xfrm>
            <a:custGeom>
              <a:avLst/>
              <a:gdLst/>
              <a:ahLst/>
              <a:cxnLst/>
              <a:rect l="l" t="t" r="r" b="b"/>
              <a:pathLst>
                <a:path w="3868819" h="1102656">
                  <a:moveTo>
                    <a:pt x="26879" y="0"/>
                  </a:moveTo>
                  <a:lnTo>
                    <a:pt x="3841940" y="0"/>
                  </a:lnTo>
                  <a:cubicBezTo>
                    <a:pt x="3856784" y="0"/>
                    <a:pt x="3868819" y="12034"/>
                    <a:pt x="3868819" y="26879"/>
                  </a:cubicBezTo>
                  <a:lnTo>
                    <a:pt x="3868819" y="1075776"/>
                  </a:lnTo>
                  <a:cubicBezTo>
                    <a:pt x="3868819" y="1082905"/>
                    <a:pt x="3865987" y="1089742"/>
                    <a:pt x="3860946" y="1094783"/>
                  </a:cubicBezTo>
                  <a:cubicBezTo>
                    <a:pt x="3855905" y="1099824"/>
                    <a:pt x="3849068" y="1102656"/>
                    <a:pt x="3841940" y="1102656"/>
                  </a:cubicBezTo>
                  <a:lnTo>
                    <a:pt x="26879" y="1102656"/>
                  </a:lnTo>
                  <a:cubicBezTo>
                    <a:pt x="19750" y="1102656"/>
                    <a:pt x="12913" y="1099824"/>
                    <a:pt x="7873" y="1094783"/>
                  </a:cubicBezTo>
                  <a:cubicBezTo>
                    <a:pt x="2832" y="1089742"/>
                    <a:pt x="0" y="1082905"/>
                    <a:pt x="0" y="1075776"/>
                  </a:cubicBezTo>
                  <a:lnTo>
                    <a:pt x="0" y="26879"/>
                  </a:lnTo>
                  <a:cubicBezTo>
                    <a:pt x="0" y="19750"/>
                    <a:pt x="2832" y="12913"/>
                    <a:pt x="7873" y="7873"/>
                  </a:cubicBezTo>
                  <a:cubicBezTo>
                    <a:pt x="12913" y="2832"/>
                    <a:pt x="19750" y="0"/>
                    <a:pt x="2687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3868819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461691" y="43352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2"/>
          <p:cNvSpPr txBox="1"/>
          <p:nvPr/>
        </p:nvSpPr>
        <p:spPr>
          <a:xfrm>
            <a:off x="5723109" y="6096273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Members: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598539" y="702344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Scarlett Johansen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98539" y="7349353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Joyce Byers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598539" y="670721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Zendaya Coleman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102438" y="2170937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Last Accessed: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318476" y="2696082"/>
            <a:ext cx="4169859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Sadie Sink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040151" y="2696082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10/17/25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8709866" y="1873879"/>
            <a:ext cx="259782" cy="259782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 rot="-10800000">
            <a:off x="8709866" y="4626552"/>
            <a:ext cx="259782" cy="259782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6655902" y="1873879"/>
            <a:ext cx="259782" cy="259782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 rot="-10800000">
            <a:off x="16655902" y="4626552"/>
            <a:ext cx="259782" cy="259782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2598539" y="795136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Taylor Swift 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598539" y="8277273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Sabrina Carpenter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598539" y="763513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Ariana Grande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2623983" y="8603028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Hilary Clinton 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623983" y="8928941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Sadie Sink 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3568351" y="6707210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3568351" y="7023440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3568351" y="7339669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3568351" y="7634786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3568351" y="7903735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3568351" y="8200914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568351" y="8454186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3568351" y="8693688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3568351" y="8942471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2328001" y="3142538"/>
            <a:ext cx="438381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 Added By: Joyce Byers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7097301" y="3142538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09/30/25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2318476" y="3675938"/>
            <a:ext cx="4988654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Zendaya Coleman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068726" y="3643137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09/24/25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2308951" y="4176537"/>
            <a:ext cx="4988654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Scarlett Johansen 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7030626" y="4176537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09/13/25</a:t>
            </a:r>
          </a:p>
        </p:txBody>
      </p:sp>
      <p:grpSp>
        <p:nvGrpSpPr>
          <p:cNvPr id="61" name="Group 61"/>
          <p:cNvGrpSpPr/>
          <p:nvPr/>
        </p:nvGrpSpPr>
        <p:grpSpPr>
          <a:xfrm>
            <a:off x="9345270" y="1333419"/>
            <a:ext cx="7621142" cy="4122787"/>
            <a:chOff x="0" y="0"/>
            <a:chExt cx="2007214" cy="1085837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7297605" y="5295910"/>
            <a:ext cx="3692790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‘View Logs’ to open in a bigger screen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0785402" y="1755600"/>
            <a:ext cx="4836168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Compiled Monthly Report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9923604" y="33489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0892772" y="37464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9923604" y="23544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0472354" y="27747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0004022" y="42971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1152846" y="46210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72" name="Group 72"/>
          <p:cNvGrpSpPr/>
          <p:nvPr/>
        </p:nvGrpSpPr>
        <p:grpSpPr>
          <a:xfrm>
            <a:off x="16626282" y="1873879"/>
            <a:ext cx="259782" cy="259782"/>
            <a:chOff x="0" y="0"/>
            <a:chExt cx="812800" cy="81280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 rot="-10800000">
            <a:off x="16626282" y="4626552"/>
            <a:ext cx="259782" cy="259782"/>
            <a:chOff x="0" y="0"/>
            <a:chExt cx="812800" cy="812800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6401141" y="6409963"/>
            <a:ext cx="259782" cy="259782"/>
            <a:chOff x="0" y="0"/>
            <a:chExt cx="812800" cy="812800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TextBox 80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 rot="-10800000">
            <a:off x="16401141" y="9162636"/>
            <a:ext cx="259782" cy="259782"/>
            <a:chOff x="0" y="0"/>
            <a:chExt cx="812800" cy="812800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Box 83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84" name="Freeform 84"/>
          <p:cNvSpPr/>
          <p:nvPr/>
        </p:nvSpPr>
        <p:spPr>
          <a:xfrm>
            <a:off x="16660923" y="8052258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5" name="Freeform 85"/>
          <p:cNvSpPr/>
          <p:nvPr/>
        </p:nvSpPr>
        <p:spPr>
          <a:xfrm>
            <a:off x="6960983" y="568622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843899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031762" y="34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sp>
        <p:nvSpPr>
          <p:cNvPr id="8" name="Freeform 8"/>
          <p:cNvSpPr/>
          <p:nvPr/>
        </p:nvSpPr>
        <p:spPr>
          <a:xfrm>
            <a:off x="14593253" y="7586178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0034979" y="7211092"/>
            <a:ext cx="4118815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Opens a larger view of the logs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753254" y="9669341"/>
            <a:ext cx="2865819" cy="497916"/>
            <a:chOff x="0" y="0"/>
            <a:chExt cx="3821092" cy="663887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817543" y="1460633"/>
            <a:ext cx="7183823" cy="626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Logs: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295938" y="2085308"/>
            <a:ext cx="9148352" cy="669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Last Accessed: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623092" y="3124436"/>
            <a:ext cx="7387467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Sadie Sink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693638" y="3025198"/>
            <a:ext cx="232781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10/17/25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639967" y="3915393"/>
            <a:ext cx="7766520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 Added By: Joyce Byers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794887" y="3816155"/>
            <a:ext cx="232781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09/30/25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623092" y="4802272"/>
            <a:ext cx="8821198" cy="6010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60"/>
              </a:lnSpc>
              <a:spcBef>
                <a:spcPct val="0"/>
              </a:spcBef>
            </a:pPr>
            <a:r>
              <a:rPr lang="en-US" sz="3543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Zendaya Coleman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744262" y="4703033"/>
            <a:ext cx="232781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09/24/25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606217" y="5747262"/>
            <a:ext cx="883807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Scarlett Johansen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676763" y="5648023"/>
            <a:ext cx="232781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09/13/25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037721" y="843899"/>
            <a:ext cx="12296885" cy="8730191"/>
            <a:chOff x="0" y="0"/>
            <a:chExt cx="1226088" cy="8704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6088" cy="870463"/>
            </a:xfrm>
            <a:custGeom>
              <a:avLst/>
              <a:gdLst/>
              <a:ahLst/>
              <a:cxnLst/>
              <a:rect l="l" t="t" r="r" b="b"/>
              <a:pathLst>
                <a:path w="1226088" h="870463">
                  <a:moveTo>
                    <a:pt x="32109" y="0"/>
                  </a:moveTo>
                  <a:lnTo>
                    <a:pt x="1193979" y="0"/>
                  </a:lnTo>
                  <a:cubicBezTo>
                    <a:pt x="1202495" y="0"/>
                    <a:pt x="1210662" y="3383"/>
                    <a:pt x="1216683" y="9404"/>
                  </a:cubicBezTo>
                  <a:cubicBezTo>
                    <a:pt x="1222705" y="15426"/>
                    <a:pt x="1226088" y="23593"/>
                    <a:pt x="1226088" y="32109"/>
                  </a:cubicBezTo>
                  <a:lnTo>
                    <a:pt x="1226088" y="838354"/>
                  </a:lnTo>
                  <a:cubicBezTo>
                    <a:pt x="1226088" y="846870"/>
                    <a:pt x="1222705" y="855037"/>
                    <a:pt x="1216683" y="861058"/>
                  </a:cubicBezTo>
                  <a:cubicBezTo>
                    <a:pt x="1210662" y="867080"/>
                    <a:pt x="1202495" y="870463"/>
                    <a:pt x="1193979" y="870463"/>
                  </a:cubicBezTo>
                  <a:lnTo>
                    <a:pt x="32109" y="870463"/>
                  </a:lnTo>
                  <a:cubicBezTo>
                    <a:pt x="23593" y="870463"/>
                    <a:pt x="15426" y="867080"/>
                    <a:pt x="9404" y="861058"/>
                  </a:cubicBezTo>
                  <a:cubicBezTo>
                    <a:pt x="3383" y="855037"/>
                    <a:pt x="0" y="846870"/>
                    <a:pt x="0" y="838354"/>
                  </a:cubicBezTo>
                  <a:lnTo>
                    <a:pt x="0" y="32109"/>
                  </a:lnTo>
                  <a:cubicBezTo>
                    <a:pt x="0" y="23593"/>
                    <a:pt x="3383" y="15426"/>
                    <a:pt x="9404" y="9404"/>
                  </a:cubicBezTo>
                  <a:cubicBezTo>
                    <a:pt x="15426" y="3383"/>
                    <a:pt x="23593" y="0"/>
                    <a:pt x="3210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26088" cy="908563"/>
            </a:xfrm>
            <a:prstGeom prst="rect">
              <a:avLst/>
            </a:prstGeom>
          </p:spPr>
          <p:txBody>
            <a:bodyPr lIns="115182" tIns="115182" rIns="115182" bIns="11518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031762" y="34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753254" y="9669341"/>
            <a:ext cx="2865819" cy="497916"/>
            <a:chOff x="0" y="0"/>
            <a:chExt cx="3821092" cy="663887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817543" y="1460633"/>
            <a:ext cx="7183823" cy="626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Logs: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295938" y="2085308"/>
            <a:ext cx="9148352" cy="669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Last Accessed: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678678" y="3025198"/>
            <a:ext cx="7387467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Sadie Sink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707647" y="3025198"/>
            <a:ext cx="232781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10/17/25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695553" y="3816155"/>
            <a:ext cx="7766520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 Added By: Joyce Byers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808896" y="3816155"/>
            <a:ext cx="232781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09/30/25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678678" y="4776157"/>
            <a:ext cx="8765612" cy="5931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60"/>
              </a:lnSpc>
              <a:spcBef>
                <a:spcPct val="0"/>
              </a:spcBef>
            </a:pPr>
            <a:r>
              <a:rPr lang="en-US" sz="3543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Zendaya Coleman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758272" y="4703033"/>
            <a:ext cx="232781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09/24/25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661803" y="5648023"/>
            <a:ext cx="883807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Scarlett Johansen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690772" y="5648023"/>
            <a:ext cx="2327813" cy="601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60"/>
              </a:lnSpc>
              <a:spcBef>
                <a:spcPct val="0"/>
              </a:spcBef>
            </a:pPr>
            <a:r>
              <a:rPr lang="en-US" sz="35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09/13/25</a:t>
            </a:r>
          </a:p>
        </p:txBody>
      </p:sp>
      <p:sp>
        <p:nvSpPr>
          <p:cNvPr id="23" name="Freeform 23"/>
          <p:cNvSpPr/>
          <p:nvPr/>
        </p:nvSpPr>
        <p:spPr>
          <a:xfrm>
            <a:off x="11277754" y="9574091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TextBox 24"/>
          <p:cNvSpPr txBox="1"/>
          <p:nvPr/>
        </p:nvSpPr>
        <p:spPr>
          <a:xfrm>
            <a:off x="10727655" y="8287417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sp>
        <p:nvSpPr>
          <p:cNvPr id="4" name="Freeform 4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428854" y="1333419"/>
            <a:ext cx="7621142" cy="4122787"/>
            <a:chOff x="0" y="0"/>
            <a:chExt cx="2007214" cy="10858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28854" y="5831434"/>
            <a:ext cx="15413823" cy="4186645"/>
            <a:chOff x="0" y="0"/>
            <a:chExt cx="4059608" cy="11026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059608" cy="1102656"/>
            </a:xfrm>
            <a:custGeom>
              <a:avLst/>
              <a:gdLst/>
              <a:ahLst/>
              <a:cxnLst/>
              <a:rect l="l" t="t" r="r" b="b"/>
              <a:pathLst>
                <a:path w="4059608" h="1102656">
                  <a:moveTo>
                    <a:pt x="25616" y="0"/>
                  </a:moveTo>
                  <a:lnTo>
                    <a:pt x="4033992" y="0"/>
                  </a:lnTo>
                  <a:cubicBezTo>
                    <a:pt x="4040786" y="0"/>
                    <a:pt x="4047301" y="2699"/>
                    <a:pt x="4052105" y="7503"/>
                  </a:cubicBezTo>
                  <a:cubicBezTo>
                    <a:pt x="4056909" y="12307"/>
                    <a:pt x="4059608" y="18822"/>
                    <a:pt x="4059608" y="25616"/>
                  </a:cubicBezTo>
                  <a:lnTo>
                    <a:pt x="4059608" y="1077040"/>
                  </a:lnTo>
                  <a:cubicBezTo>
                    <a:pt x="4059608" y="1083833"/>
                    <a:pt x="4056909" y="1090349"/>
                    <a:pt x="4052105" y="1095153"/>
                  </a:cubicBezTo>
                  <a:cubicBezTo>
                    <a:pt x="4047301" y="1099957"/>
                    <a:pt x="4040786" y="1102656"/>
                    <a:pt x="4033992" y="1102656"/>
                  </a:cubicBezTo>
                  <a:lnTo>
                    <a:pt x="25616" y="1102656"/>
                  </a:lnTo>
                  <a:cubicBezTo>
                    <a:pt x="11469" y="1102656"/>
                    <a:pt x="0" y="1091187"/>
                    <a:pt x="0" y="1077040"/>
                  </a:cubicBezTo>
                  <a:lnTo>
                    <a:pt x="0" y="25616"/>
                  </a:lnTo>
                  <a:cubicBezTo>
                    <a:pt x="0" y="11469"/>
                    <a:pt x="11469" y="0"/>
                    <a:pt x="25616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059608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877752" y="7474130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877752" y="6236995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223639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Logs: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948783" y="5713865"/>
            <a:ext cx="14689420" cy="4186645"/>
            <a:chOff x="0" y="0"/>
            <a:chExt cx="3868819" cy="110265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868819" cy="1102656"/>
            </a:xfrm>
            <a:custGeom>
              <a:avLst/>
              <a:gdLst/>
              <a:ahLst/>
              <a:cxnLst/>
              <a:rect l="l" t="t" r="r" b="b"/>
              <a:pathLst>
                <a:path w="3868819" h="1102656">
                  <a:moveTo>
                    <a:pt x="26879" y="0"/>
                  </a:moveTo>
                  <a:lnTo>
                    <a:pt x="3841940" y="0"/>
                  </a:lnTo>
                  <a:cubicBezTo>
                    <a:pt x="3856784" y="0"/>
                    <a:pt x="3868819" y="12034"/>
                    <a:pt x="3868819" y="26879"/>
                  </a:cubicBezTo>
                  <a:lnTo>
                    <a:pt x="3868819" y="1075776"/>
                  </a:lnTo>
                  <a:cubicBezTo>
                    <a:pt x="3868819" y="1082905"/>
                    <a:pt x="3865987" y="1089742"/>
                    <a:pt x="3860946" y="1094783"/>
                  </a:cubicBezTo>
                  <a:cubicBezTo>
                    <a:pt x="3855905" y="1099824"/>
                    <a:pt x="3849068" y="1102656"/>
                    <a:pt x="3841940" y="1102656"/>
                  </a:cubicBezTo>
                  <a:lnTo>
                    <a:pt x="26879" y="1102656"/>
                  </a:lnTo>
                  <a:cubicBezTo>
                    <a:pt x="19750" y="1102656"/>
                    <a:pt x="12913" y="1099824"/>
                    <a:pt x="7873" y="1094783"/>
                  </a:cubicBezTo>
                  <a:cubicBezTo>
                    <a:pt x="2832" y="1089742"/>
                    <a:pt x="0" y="1082905"/>
                    <a:pt x="0" y="1075776"/>
                  </a:cubicBezTo>
                  <a:lnTo>
                    <a:pt x="0" y="26879"/>
                  </a:lnTo>
                  <a:cubicBezTo>
                    <a:pt x="0" y="19750"/>
                    <a:pt x="2832" y="12913"/>
                    <a:pt x="7873" y="7873"/>
                  </a:cubicBezTo>
                  <a:cubicBezTo>
                    <a:pt x="12913" y="2832"/>
                    <a:pt x="19750" y="0"/>
                    <a:pt x="2687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3868819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5809236" y="7474130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728047" y="5799273"/>
            <a:ext cx="14689420" cy="4186645"/>
            <a:chOff x="0" y="0"/>
            <a:chExt cx="3868819" cy="110265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868819" cy="1102656"/>
            </a:xfrm>
            <a:custGeom>
              <a:avLst/>
              <a:gdLst/>
              <a:ahLst/>
              <a:cxnLst/>
              <a:rect l="l" t="t" r="r" b="b"/>
              <a:pathLst>
                <a:path w="3868819" h="1102656">
                  <a:moveTo>
                    <a:pt x="26879" y="0"/>
                  </a:moveTo>
                  <a:lnTo>
                    <a:pt x="3841940" y="0"/>
                  </a:lnTo>
                  <a:cubicBezTo>
                    <a:pt x="3856784" y="0"/>
                    <a:pt x="3868819" y="12034"/>
                    <a:pt x="3868819" y="26879"/>
                  </a:cubicBezTo>
                  <a:lnTo>
                    <a:pt x="3868819" y="1075776"/>
                  </a:lnTo>
                  <a:cubicBezTo>
                    <a:pt x="3868819" y="1082905"/>
                    <a:pt x="3865987" y="1089742"/>
                    <a:pt x="3860946" y="1094783"/>
                  </a:cubicBezTo>
                  <a:cubicBezTo>
                    <a:pt x="3855905" y="1099824"/>
                    <a:pt x="3849068" y="1102656"/>
                    <a:pt x="3841940" y="1102656"/>
                  </a:cubicBezTo>
                  <a:lnTo>
                    <a:pt x="26879" y="1102656"/>
                  </a:lnTo>
                  <a:cubicBezTo>
                    <a:pt x="19750" y="1102656"/>
                    <a:pt x="12913" y="1099824"/>
                    <a:pt x="7873" y="1094783"/>
                  </a:cubicBezTo>
                  <a:cubicBezTo>
                    <a:pt x="2832" y="1089742"/>
                    <a:pt x="0" y="1082905"/>
                    <a:pt x="0" y="1075776"/>
                  </a:cubicBezTo>
                  <a:lnTo>
                    <a:pt x="0" y="26879"/>
                  </a:lnTo>
                  <a:cubicBezTo>
                    <a:pt x="0" y="19750"/>
                    <a:pt x="2832" y="12913"/>
                    <a:pt x="7873" y="7873"/>
                  </a:cubicBezTo>
                  <a:cubicBezTo>
                    <a:pt x="12913" y="2832"/>
                    <a:pt x="19750" y="0"/>
                    <a:pt x="2687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3868819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461691" y="43352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2"/>
          <p:cNvSpPr txBox="1"/>
          <p:nvPr/>
        </p:nvSpPr>
        <p:spPr>
          <a:xfrm>
            <a:off x="5723109" y="6096273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Members: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598539" y="702344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Scarlett Johansen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98539" y="7349353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Joyce Byers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598539" y="670721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Zendaya Coleman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102438" y="2170937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Last Accessed: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318476" y="2696082"/>
            <a:ext cx="4169859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Sadie Sink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040151" y="2696082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10/17/25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8709866" y="1873879"/>
            <a:ext cx="259782" cy="259782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 rot="-10800000">
            <a:off x="8709866" y="4626552"/>
            <a:ext cx="259782" cy="259782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6655902" y="1873879"/>
            <a:ext cx="259782" cy="259782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 rot="-10800000">
            <a:off x="16655902" y="4626552"/>
            <a:ext cx="259782" cy="259782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2598539" y="795136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Taylor Swift 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598539" y="8277273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Sabrina Carpenter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598539" y="763513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Ariana Grande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2623983" y="8603028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Hilary Clinton 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623983" y="8928941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Sadie Sink 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3568351" y="6707210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3568351" y="7023440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3568351" y="7339669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3568351" y="7634786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3568351" y="7903735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3568351" y="8200914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568351" y="8454186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3568351" y="8693688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3568351" y="8942471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2328001" y="3142538"/>
            <a:ext cx="438381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 Added By: Joyce Byers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7097301" y="3142538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09/30/25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2318476" y="3643137"/>
            <a:ext cx="4905483" cy="3397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Zendaya Coleman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068726" y="3643137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09/24/25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2308951" y="4176537"/>
            <a:ext cx="4988654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Scarlett Johansen 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7030626" y="4176537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09/13/25</a:t>
            </a:r>
          </a:p>
        </p:txBody>
      </p:sp>
      <p:grpSp>
        <p:nvGrpSpPr>
          <p:cNvPr id="61" name="Group 61"/>
          <p:cNvGrpSpPr/>
          <p:nvPr/>
        </p:nvGrpSpPr>
        <p:grpSpPr>
          <a:xfrm>
            <a:off x="9345270" y="1333419"/>
            <a:ext cx="7621142" cy="4122787"/>
            <a:chOff x="0" y="0"/>
            <a:chExt cx="2007214" cy="1085837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12243003" y="5189362"/>
            <a:ext cx="3692790" cy="211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‘View Compiled Monthly Report’ to open in a bigger screen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0785402" y="1755600"/>
            <a:ext cx="4836168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Compiled Monthly Report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9923604" y="33489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0892772" y="37464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9923604" y="23544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0472354" y="27747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0004022" y="42971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1152846" y="46210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72" name="Group 72"/>
          <p:cNvGrpSpPr/>
          <p:nvPr/>
        </p:nvGrpSpPr>
        <p:grpSpPr>
          <a:xfrm>
            <a:off x="16626282" y="1873879"/>
            <a:ext cx="259782" cy="259782"/>
            <a:chOff x="0" y="0"/>
            <a:chExt cx="812800" cy="81280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 rot="-10800000">
            <a:off x="16626282" y="4626552"/>
            <a:ext cx="259782" cy="259782"/>
            <a:chOff x="0" y="0"/>
            <a:chExt cx="812800" cy="812800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6401141" y="6409963"/>
            <a:ext cx="259782" cy="259782"/>
            <a:chOff x="0" y="0"/>
            <a:chExt cx="812800" cy="812800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TextBox 80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 rot="-10800000">
            <a:off x="16401141" y="9162636"/>
            <a:ext cx="259782" cy="259782"/>
            <a:chOff x="0" y="0"/>
            <a:chExt cx="812800" cy="812800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Box 83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84" name="Freeform 84"/>
          <p:cNvSpPr/>
          <p:nvPr/>
        </p:nvSpPr>
        <p:spPr>
          <a:xfrm>
            <a:off x="16660923" y="8052258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5" name="Freeform 85"/>
          <p:cNvSpPr/>
          <p:nvPr/>
        </p:nvSpPr>
        <p:spPr>
          <a:xfrm>
            <a:off x="15158019" y="4226859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96255" y="905693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04423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1193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494689" y="1360609"/>
            <a:ext cx="6304504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Compiled Monthly Report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54105" y="3395668"/>
            <a:ext cx="5425847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Here the admin can view the monthly report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59669" y="10790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05597" y="3318005"/>
            <a:ext cx="6228554" cy="52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74606" y="3895313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60388" y="1993082"/>
            <a:ext cx="2529773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74606" y="2495207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60388" y="4723723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74606" y="5306432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27498" y="5961392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Nau Mubai’a: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74606" y="6667926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760388" y="7297426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Lajna: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874606" y="7880134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18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7903719" y="9651905"/>
            <a:ext cx="2865819" cy="497916"/>
            <a:chOff x="0" y="0"/>
            <a:chExt cx="3821092" cy="663887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705597" y="8740908"/>
            <a:ext cx="3651979" cy="463284"/>
            <a:chOff x="0" y="0"/>
            <a:chExt cx="4869305" cy="617712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32" name="Freeform 32"/>
          <p:cNvSpPr/>
          <p:nvPr/>
        </p:nvSpPr>
        <p:spPr>
          <a:xfrm>
            <a:off x="3025275" y="8873004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4323117" y="8095522"/>
            <a:ext cx="7567080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‘Next’ to go through each page until the form is completed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21328" y="923468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04423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1193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573942" y="1284421"/>
            <a:ext cx="6533124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Compiled Monthly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59669" y="10790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05597" y="3318005"/>
            <a:ext cx="6228554" cy="52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74606" y="3895313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60388" y="1993082"/>
            <a:ext cx="2529773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74606" y="2495207"/>
            <a:ext cx="5059545" cy="479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60388" y="4723723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74606" y="5306432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27498" y="5961392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Nau Mubai’a: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74606" y="6667926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60388" y="7297426"/>
            <a:ext cx="6546389" cy="535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  <a:spcBef>
                <a:spcPct val="0"/>
              </a:spcBef>
            </a:pPr>
            <a:r>
              <a:rPr lang="en-US" sz="314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Lajna: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74606" y="7880134"/>
            <a:ext cx="5059545" cy="4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285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18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052345" y="9590530"/>
            <a:ext cx="2865819" cy="497916"/>
            <a:chOff x="0" y="0"/>
            <a:chExt cx="3821092" cy="663887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25" name="Freeform 25"/>
          <p:cNvSpPr/>
          <p:nvPr/>
        </p:nvSpPr>
        <p:spPr>
          <a:xfrm>
            <a:off x="11249714" y="9590530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9354972" y="8354966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705597" y="8656724"/>
            <a:ext cx="3651979" cy="463284"/>
            <a:chOff x="0" y="0"/>
            <a:chExt cx="4869305" cy="617712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1409700"/>
            <a:ext cx="7262971" cy="8561830"/>
            <a:chOff x="0" y="0"/>
            <a:chExt cx="1912881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2881" cy="2254968"/>
            </a:xfrm>
            <a:custGeom>
              <a:avLst/>
              <a:gdLst/>
              <a:ahLst/>
              <a:cxnLst/>
              <a:rect l="l" t="t" r="r" b="b"/>
              <a:pathLst>
                <a:path w="1912881" h="2254968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2200605"/>
                  </a:lnTo>
                  <a:cubicBezTo>
                    <a:pt x="1912881" y="2230629"/>
                    <a:pt x="1888542" y="2254968"/>
                    <a:pt x="1858518" y="2254968"/>
                  </a:cubicBezTo>
                  <a:lnTo>
                    <a:pt x="54363" y="2254968"/>
                  </a:lnTo>
                  <a:cubicBezTo>
                    <a:pt x="24339" y="2254968"/>
                    <a:pt x="0" y="2230629"/>
                    <a:pt x="0" y="2200605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12881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373599" y="9098635"/>
            <a:ext cx="2675799" cy="1023493"/>
          </a:xfrm>
          <a:custGeom>
            <a:avLst/>
            <a:gdLst/>
            <a:ahLst/>
            <a:cxnLst/>
            <a:rect l="l" t="t" r="r" b="b"/>
            <a:pathLst>
              <a:path w="2675799" h="1023493">
                <a:moveTo>
                  <a:pt x="0" y="0"/>
                </a:moveTo>
                <a:lnTo>
                  <a:pt x="2675799" y="0"/>
                </a:lnTo>
                <a:lnTo>
                  <a:pt x="2675799" y="1023493"/>
                </a:lnTo>
                <a:lnTo>
                  <a:pt x="0" y="1023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3343019" y="5884680"/>
            <a:ext cx="3595324" cy="4015830"/>
            <a:chOff x="0" y="0"/>
            <a:chExt cx="4793766" cy="5354440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4793766" cy="5354440"/>
              <a:chOff x="0" y="0"/>
              <a:chExt cx="812800" cy="907864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90786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907864">
                    <a:moveTo>
                      <a:pt x="109820" y="0"/>
                    </a:moveTo>
                    <a:lnTo>
                      <a:pt x="702980" y="0"/>
                    </a:lnTo>
                    <a:cubicBezTo>
                      <a:pt x="763632" y="0"/>
                      <a:pt x="812800" y="49168"/>
                      <a:pt x="812800" y="109820"/>
                    </a:cubicBezTo>
                    <a:lnTo>
                      <a:pt x="812800" y="798045"/>
                    </a:lnTo>
                    <a:cubicBezTo>
                      <a:pt x="812800" y="858696"/>
                      <a:pt x="763632" y="907864"/>
                      <a:pt x="702980" y="907864"/>
                    </a:cubicBezTo>
                    <a:lnTo>
                      <a:pt x="109820" y="907864"/>
                    </a:lnTo>
                    <a:cubicBezTo>
                      <a:pt x="49168" y="907864"/>
                      <a:pt x="0" y="858696"/>
                      <a:pt x="0" y="798045"/>
                    </a:cubicBezTo>
                    <a:lnTo>
                      <a:pt x="0" y="109820"/>
                    </a:lnTo>
                    <a:cubicBezTo>
                      <a:pt x="0" y="49168"/>
                      <a:pt x="49168" y="0"/>
                      <a:pt x="109820" y="0"/>
                    </a:cubicBezTo>
                    <a:close/>
                  </a:path>
                </a:pathLst>
              </a:custGeom>
              <a:solidFill>
                <a:srgbClr val="F4ECE5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812800" cy="94596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1" name="AutoShape 11"/>
            <p:cNvSpPr/>
            <p:nvPr/>
          </p:nvSpPr>
          <p:spPr>
            <a:xfrm>
              <a:off x="489872" y="1900989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AutoShape 12"/>
            <p:cNvSpPr/>
            <p:nvPr/>
          </p:nvSpPr>
          <p:spPr>
            <a:xfrm>
              <a:off x="489872" y="2677220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AutoShape 13"/>
            <p:cNvSpPr/>
            <p:nvPr/>
          </p:nvSpPr>
          <p:spPr>
            <a:xfrm>
              <a:off x="489872" y="3453451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AutoShape 14"/>
            <p:cNvSpPr/>
            <p:nvPr/>
          </p:nvSpPr>
          <p:spPr>
            <a:xfrm>
              <a:off x="489872" y="4229682"/>
              <a:ext cx="3814021" cy="0"/>
            </a:xfrm>
            <a:prstGeom prst="line">
              <a:avLst/>
            </a:prstGeom>
            <a:ln w="12700" cap="flat">
              <a:solidFill>
                <a:srgbClr val="58533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52954" y="446681"/>
              <a:ext cx="2597376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Suggestions: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002390" y="1386897"/>
            <a:ext cx="3595324" cy="4015830"/>
            <a:chOff x="0" y="0"/>
            <a:chExt cx="812800" cy="9078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 rot="843317">
            <a:off x="11991670" y="3754484"/>
            <a:ext cx="922124" cy="1559617"/>
          </a:xfrm>
          <a:custGeom>
            <a:avLst/>
            <a:gdLst/>
            <a:ahLst/>
            <a:cxnLst/>
            <a:rect l="l" t="t" r="r" b="b"/>
            <a:pathLst>
              <a:path w="922124" h="1559617">
                <a:moveTo>
                  <a:pt x="0" y="0"/>
                </a:moveTo>
                <a:lnTo>
                  <a:pt x="922124" y="0"/>
                </a:lnTo>
                <a:lnTo>
                  <a:pt x="922124" y="1559617"/>
                </a:lnTo>
                <a:lnTo>
                  <a:pt x="0" y="1559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/>
          <p:cNvGrpSpPr/>
          <p:nvPr/>
        </p:nvGrpSpPr>
        <p:grpSpPr>
          <a:xfrm>
            <a:off x="13213823" y="1409700"/>
            <a:ext cx="3595324" cy="4015830"/>
            <a:chOff x="0" y="0"/>
            <a:chExt cx="812800" cy="90786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9345484" y="2778938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9345484" y="3493316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9345484" y="4361751"/>
            <a:ext cx="342160" cy="220849"/>
          </a:xfrm>
          <a:custGeom>
            <a:avLst/>
            <a:gdLst/>
            <a:ahLst/>
            <a:cxnLst/>
            <a:rect l="l" t="t" r="r" b="b"/>
            <a:pathLst>
              <a:path w="342160" h="220849">
                <a:moveTo>
                  <a:pt x="0" y="0"/>
                </a:moveTo>
                <a:lnTo>
                  <a:pt x="342160" y="0"/>
                </a:lnTo>
                <a:lnTo>
                  <a:pt x="342160" y="220849"/>
                </a:lnTo>
                <a:lnTo>
                  <a:pt x="0" y="2208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13343019" y="2456982"/>
            <a:ext cx="3336933" cy="2417750"/>
          </a:xfrm>
          <a:custGeom>
            <a:avLst/>
            <a:gdLst/>
            <a:ahLst/>
            <a:cxnLst/>
            <a:rect l="l" t="t" r="r" b="b"/>
            <a:pathLst>
              <a:path w="3336933" h="2417750">
                <a:moveTo>
                  <a:pt x="0" y="0"/>
                </a:moveTo>
                <a:lnTo>
                  <a:pt x="3336933" y="0"/>
                </a:lnTo>
                <a:lnTo>
                  <a:pt x="3336933" y="2417750"/>
                </a:lnTo>
                <a:lnTo>
                  <a:pt x="0" y="241775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b="-2998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7" name="Group 27"/>
          <p:cNvGrpSpPr/>
          <p:nvPr/>
        </p:nvGrpSpPr>
        <p:grpSpPr>
          <a:xfrm>
            <a:off x="9105320" y="5955700"/>
            <a:ext cx="3595324" cy="4015830"/>
            <a:chOff x="0" y="0"/>
            <a:chExt cx="812800" cy="907864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907864"/>
            </a:xfrm>
            <a:custGeom>
              <a:avLst/>
              <a:gdLst/>
              <a:ahLst/>
              <a:cxnLst/>
              <a:rect l="l" t="t" r="r" b="b"/>
              <a:pathLst>
                <a:path w="812800" h="907864">
                  <a:moveTo>
                    <a:pt x="109820" y="0"/>
                  </a:moveTo>
                  <a:lnTo>
                    <a:pt x="702980" y="0"/>
                  </a:lnTo>
                  <a:cubicBezTo>
                    <a:pt x="763632" y="0"/>
                    <a:pt x="812800" y="49168"/>
                    <a:pt x="812800" y="109820"/>
                  </a:cubicBezTo>
                  <a:lnTo>
                    <a:pt x="812800" y="798045"/>
                  </a:lnTo>
                  <a:cubicBezTo>
                    <a:pt x="812800" y="858696"/>
                    <a:pt x="763632" y="907864"/>
                    <a:pt x="702980" y="907864"/>
                  </a:cubicBezTo>
                  <a:lnTo>
                    <a:pt x="109820" y="907864"/>
                  </a:lnTo>
                  <a:cubicBezTo>
                    <a:pt x="49168" y="907864"/>
                    <a:pt x="0" y="858696"/>
                    <a:pt x="0" y="798045"/>
                  </a:cubicBezTo>
                  <a:lnTo>
                    <a:pt x="0" y="109820"/>
                  </a:lnTo>
                  <a:cubicBezTo>
                    <a:pt x="0" y="49168"/>
                    <a:pt x="49168" y="0"/>
                    <a:pt x="109820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945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11831896" y="7772280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1"/>
                </a:lnTo>
                <a:lnTo>
                  <a:pt x="0" y="2406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1"/>
          <p:cNvSpPr/>
          <p:nvPr/>
        </p:nvSpPr>
        <p:spPr>
          <a:xfrm>
            <a:off x="11864257" y="9124164"/>
            <a:ext cx="240632" cy="240632"/>
          </a:xfrm>
          <a:custGeom>
            <a:avLst/>
            <a:gdLst/>
            <a:ahLst/>
            <a:cxnLst/>
            <a:rect l="l" t="t" r="r" b="b"/>
            <a:pathLst>
              <a:path w="240632" h="240632">
                <a:moveTo>
                  <a:pt x="0" y="0"/>
                </a:moveTo>
                <a:lnTo>
                  <a:pt x="240632" y="0"/>
                </a:lnTo>
                <a:lnTo>
                  <a:pt x="240632" y="240632"/>
                </a:lnTo>
                <a:lnTo>
                  <a:pt x="0" y="2406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Freeform 32"/>
          <p:cNvSpPr/>
          <p:nvPr/>
        </p:nvSpPr>
        <p:spPr>
          <a:xfrm>
            <a:off x="11831896" y="8470111"/>
            <a:ext cx="266663" cy="266663"/>
          </a:xfrm>
          <a:custGeom>
            <a:avLst/>
            <a:gdLst/>
            <a:ahLst/>
            <a:cxnLst/>
            <a:rect l="l" t="t" r="r" b="b"/>
            <a:pathLst>
              <a:path w="266663" h="266663">
                <a:moveTo>
                  <a:pt x="0" y="0"/>
                </a:moveTo>
                <a:lnTo>
                  <a:pt x="266663" y="0"/>
                </a:lnTo>
                <a:lnTo>
                  <a:pt x="266663" y="266663"/>
                </a:lnTo>
                <a:lnTo>
                  <a:pt x="0" y="26666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9170872" y="7013243"/>
            <a:ext cx="2661024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September</a:t>
            </a:r>
          </a:p>
        </p:txBody>
      </p:sp>
      <p:sp>
        <p:nvSpPr>
          <p:cNvPr id="34" name="Freeform 34"/>
          <p:cNvSpPr/>
          <p:nvPr/>
        </p:nvSpPr>
        <p:spPr>
          <a:xfrm>
            <a:off x="11805864" y="7043759"/>
            <a:ext cx="266663" cy="266663"/>
          </a:xfrm>
          <a:custGeom>
            <a:avLst/>
            <a:gdLst/>
            <a:ahLst/>
            <a:cxnLst/>
            <a:rect l="l" t="t" r="r" b="b"/>
            <a:pathLst>
              <a:path w="266663" h="266663">
                <a:moveTo>
                  <a:pt x="0" y="0"/>
                </a:moveTo>
                <a:lnTo>
                  <a:pt x="266664" y="0"/>
                </a:lnTo>
                <a:lnTo>
                  <a:pt x="266664" y="266663"/>
                </a:lnTo>
                <a:lnTo>
                  <a:pt x="0" y="26666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TextBox 35"/>
          <p:cNvSpPr txBox="1"/>
          <p:nvPr/>
        </p:nvSpPr>
        <p:spPr>
          <a:xfrm>
            <a:off x="9572470" y="6021852"/>
            <a:ext cx="2661024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Meeting Attendance: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170872" y="7706206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October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203234" y="8375364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November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203234" y="9072078"/>
            <a:ext cx="266102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December</a:t>
            </a:r>
          </a:p>
        </p:txBody>
      </p:sp>
      <p:sp>
        <p:nvSpPr>
          <p:cNvPr id="39" name="Freeform 39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0" name="TextBox 40"/>
          <p:cNvSpPr txBox="1"/>
          <p:nvPr/>
        </p:nvSpPr>
        <p:spPr>
          <a:xfrm>
            <a:off x="14078539" y="1732804"/>
            <a:ext cx="194803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516564" y="1634964"/>
            <a:ext cx="2497691" cy="74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</a:p>
          <a:p>
            <a:pPr algn="ctr">
              <a:lnSpc>
                <a:spcPts val="3022"/>
              </a:lnSpc>
            </a:pPr>
            <a:r>
              <a:rPr lang="en-US" sz="215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Reminders: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791708" y="2750363"/>
            <a:ext cx="2661024" cy="24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Chanda payments due 10/30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791708" y="3390742"/>
            <a:ext cx="2222547" cy="735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Sports Tournament 11/16 @ 12, make sure to register attendance!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2937445" y="173280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937445" y="5207090"/>
            <a:ext cx="3445481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General User</a:t>
            </a:r>
          </a:p>
        </p:txBody>
      </p:sp>
      <p:sp>
        <p:nvSpPr>
          <p:cNvPr id="47" name="Freeform 47"/>
          <p:cNvSpPr/>
          <p:nvPr/>
        </p:nvSpPr>
        <p:spPr>
          <a:xfrm>
            <a:off x="7923032" y="4967852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8" name="Group 48"/>
          <p:cNvGrpSpPr/>
          <p:nvPr/>
        </p:nvGrpSpPr>
        <p:grpSpPr>
          <a:xfrm>
            <a:off x="1091719" y="1450432"/>
            <a:ext cx="7262971" cy="8561830"/>
            <a:chOff x="0" y="0"/>
            <a:chExt cx="1912881" cy="2254968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912881" cy="2254968"/>
            </a:xfrm>
            <a:custGeom>
              <a:avLst/>
              <a:gdLst/>
              <a:ahLst/>
              <a:cxnLst/>
              <a:rect l="l" t="t" r="r" b="b"/>
              <a:pathLst>
                <a:path w="1912881" h="2254968">
                  <a:moveTo>
                    <a:pt x="54363" y="0"/>
                  </a:moveTo>
                  <a:lnTo>
                    <a:pt x="1858518" y="0"/>
                  </a:lnTo>
                  <a:cubicBezTo>
                    <a:pt x="1888542" y="0"/>
                    <a:pt x="1912881" y="24339"/>
                    <a:pt x="1912881" y="54363"/>
                  </a:cubicBezTo>
                  <a:lnTo>
                    <a:pt x="1912881" y="2200605"/>
                  </a:lnTo>
                  <a:cubicBezTo>
                    <a:pt x="1912881" y="2230629"/>
                    <a:pt x="1888542" y="2254968"/>
                    <a:pt x="1858518" y="2254968"/>
                  </a:cubicBezTo>
                  <a:lnTo>
                    <a:pt x="54363" y="2254968"/>
                  </a:lnTo>
                  <a:cubicBezTo>
                    <a:pt x="24339" y="2254968"/>
                    <a:pt x="0" y="2230629"/>
                    <a:pt x="0" y="2200605"/>
                  </a:cubicBezTo>
                  <a:lnTo>
                    <a:pt x="0" y="54363"/>
                  </a:lnTo>
                  <a:cubicBezTo>
                    <a:pt x="0" y="24339"/>
                    <a:pt x="24339" y="0"/>
                    <a:pt x="54363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0" y="-38100"/>
              <a:ext cx="1912881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551739" y="9158319"/>
            <a:ext cx="1160183" cy="463284"/>
            <a:chOff x="0" y="0"/>
            <a:chExt cx="305563" cy="122017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305563" cy="122017"/>
            </a:xfrm>
            <a:custGeom>
              <a:avLst/>
              <a:gdLst/>
              <a:ahLst/>
              <a:cxnLst/>
              <a:rect l="l" t="t" r="r" b="b"/>
              <a:pathLst>
                <a:path w="305563" h="122017">
                  <a:moveTo>
                    <a:pt x="0" y="0"/>
                  </a:moveTo>
                  <a:lnTo>
                    <a:pt x="305563" y="0"/>
                  </a:lnTo>
                  <a:lnTo>
                    <a:pt x="305563" y="122017"/>
                  </a:lnTo>
                  <a:lnTo>
                    <a:pt x="0" y="122017"/>
                  </a:lnTo>
                  <a:close/>
                </a:path>
              </a:pathLst>
            </a:custGeom>
            <a:solidFill>
              <a:srgbClr val="F4ECE5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0" y="-47625"/>
              <a:ext cx="305563" cy="1696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4" name="TextBox 54"/>
          <p:cNvSpPr txBox="1"/>
          <p:nvPr/>
        </p:nvSpPr>
        <p:spPr>
          <a:xfrm>
            <a:off x="3125624" y="1837579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751326" y="3472044"/>
            <a:ext cx="227439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2143475" y="3880546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662955" y="4448940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2336902" y="5218633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2336902" y="4831556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751326" y="5738982"/>
            <a:ext cx="6445628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2336902" y="6894409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2336902" y="6507332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1662955" y="7455379"/>
            <a:ext cx="58966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2248531" y="8384889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2248531" y="7997811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758237" y="9165504"/>
            <a:ext cx="344548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Next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751326" y="2541769"/>
            <a:ext cx="72290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988428" y="3023417"/>
            <a:ext cx="227439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69" name="Freeform 69"/>
          <p:cNvSpPr/>
          <p:nvPr/>
        </p:nvSpPr>
        <p:spPr>
          <a:xfrm>
            <a:off x="7780153" y="8114905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0" name="TextBox 70"/>
          <p:cNvSpPr txBox="1"/>
          <p:nvPr/>
        </p:nvSpPr>
        <p:spPr>
          <a:xfrm>
            <a:off x="6982699" y="5750862"/>
            <a:ext cx="3692790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the report form box to enlarge it</a:t>
            </a:r>
          </a:p>
        </p:txBody>
      </p:sp>
      <p:sp>
        <p:nvSpPr>
          <p:cNvPr id="71" name="Freeform 71"/>
          <p:cNvSpPr/>
          <p:nvPr/>
        </p:nvSpPr>
        <p:spPr>
          <a:xfrm>
            <a:off x="8014626" y="4967852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759669" y="39365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sp>
        <p:nvSpPr>
          <p:cNvPr id="4" name="Freeform 4"/>
          <p:cNvSpPr/>
          <p:nvPr/>
        </p:nvSpPr>
        <p:spPr>
          <a:xfrm>
            <a:off x="16744048" y="-3828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2"/>
                </a:lnTo>
                <a:lnTo>
                  <a:pt x="0" y="154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428854" y="1333419"/>
            <a:ext cx="7621142" cy="4122787"/>
            <a:chOff x="0" y="0"/>
            <a:chExt cx="2007214" cy="10858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28854" y="5831434"/>
            <a:ext cx="15413823" cy="4186645"/>
            <a:chOff x="0" y="0"/>
            <a:chExt cx="4059608" cy="11026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059608" cy="1102656"/>
            </a:xfrm>
            <a:custGeom>
              <a:avLst/>
              <a:gdLst/>
              <a:ahLst/>
              <a:cxnLst/>
              <a:rect l="l" t="t" r="r" b="b"/>
              <a:pathLst>
                <a:path w="4059608" h="1102656">
                  <a:moveTo>
                    <a:pt x="25616" y="0"/>
                  </a:moveTo>
                  <a:lnTo>
                    <a:pt x="4033992" y="0"/>
                  </a:lnTo>
                  <a:cubicBezTo>
                    <a:pt x="4040786" y="0"/>
                    <a:pt x="4047301" y="2699"/>
                    <a:pt x="4052105" y="7503"/>
                  </a:cubicBezTo>
                  <a:cubicBezTo>
                    <a:pt x="4056909" y="12307"/>
                    <a:pt x="4059608" y="18822"/>
                    <a:pt x="4059608" y="25616"/>
                  </a:cubicBezTo>
                  <a:lnTo>
                    <a:pt x="4059608" y="1077040"/>
                  </a:lnTo>
                  <a:cubicBezTo>
                    <a:pt x="4059608" y="1083833"/>
                    <a:pt x="4056909" y="1090349"/>
                    <a:pt x="4052105" y="1095153"/>
                  </a:cubicBezTo>
                  <a:cubicBezTo>
                    <a:pt x="4047301" y="1099957"/>
                    <a:pt x="4040786" y="1102656"/>
                    <a:pt x="4033992" y="1102656"/>
                  </a:cubicBezTo>
                  <a:lnTo>
                    <a:pt x="25616" y="1102656"/>
                  </a:lnTo>
                  <a:cubicBezTo>
                    <a:pt x="11469" y="1102656"/>
                    <a:pt x="0" y="1091187"/>
                    <a:pt x="0" y="1077040"/>
                  </a:cubicBezTo>
                  <a:lnTo>
                    <a:pt x="0" y="25616"/>
                  </a:lnTo>
                  <a:cubicBezTo>
                    <a:pt x="0" y="11469"/>
                    <a:pt x="11469" y="0"/>
                    <a:pt x="25616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059608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877752" y="7474130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877752" y="6236995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223639" y="1730737"/>
            <a:ext cx="438651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Logs: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948783" y="5713865"/>
            <a:ext cx="14689420" cy="4186645"/>
            <a:chOff x="0" y="0"/>
            <a:chExt cx="3868819" cy="110265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868819" cy="1102656"/>
            </a:xfrm>
            <a:custGeom>
              <a:avLst/>
              <a:gdLst/>
              <a:ahLst/>
              <a:cxnLst/>
              <a:rect l="l" t="t" r="r" b="b"/>
              <a:pathLst>
                <a:path w="3868819" h="1102656">
                  <a:moveTo>
                    <a:pt x="26879" y="0"/>
                  </a:moveTo>
                  <a:lnTo>
                    <a:pt x="3841940" y="0"/>
                  </a:lnTo>
                  <a:cubicBezTo>
                    <a:pt x="3856784" y="0"/>
                    <a:pt x="3868819" y="12034"/>
                    <a:pt x="3868819" y="26879"/>
                  </a:cubicBezTo>
                  <a:lnTo>
                    <a:pt x="3868819" y="1075776"/>
                  </a:lnTo>
                  <a:cubicBezTo>
                    <a:pt x="3868819" y="1082905"/>
                    <a:pt x="3865987" y="1089742"/>
                    <a:pt x="3860946" y="1094783"/>
                  </a:cubicBezTo>
                  <a:cubicBezTo>
                    <a:pt x="3855905" y="1099824"/>
                    <a:pt x="3849068" y="1102656"/>
                    <a:pt x="3841940" y="1102656"/>
                  </a:cubicBezTo>
                  <a:lnTo>
                    <a:pt x="26879" y="1102656"/>
                  </a:lnTo>
                  <a:cubicBezTo>
                    <a:pt x="19750" y="1102656"/>
                    <a:pt x="12913" y="1099824"/>
                    <a:pt x="7873" y="1094783"/>
                  </a:cubicBezTo>
                  <a:cubicBezTo>
                    <a:pt x="2832" y="1089742"/>
                    <a:pt x="0" y="1082905"/>
                    <a:pt x="0" y="1075776"/>
                  </a:cubicBezTo>
                  <a:lnTo>
                    <a:pt x="0" y="26879"/>
                  </a:lnTo>
                  <a:cubicBezTo>
                    <a:pt x="0" y="19750"/>
                    <a:pt x="2832" y="12913"/>
                    <a:pt x="7873" y="7873"/>
                  </a:cubicBezTo>
                  <a:cubicBezTo>
                    <a:pt x="12913" y="2832"/>
                    <a:pt x="19750" y="0"/>
                    <a:pt x="2687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3868819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5809236" y="7474130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-Report Questions Here-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728047" y="5799273"/>
            <a:ext cx="14689420" cy="4186645"/>
            <a:chOff x="0" y="0"/>
            <a:chExt cx="3868819" cy="110265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868819" cy="1102656"/>
            </a:xfrm>
            <a:custGeom>
              <a:avLst/>
              <a:gdLst/>
              <a:ahLst/>
              <a:cxnLst/>
              <a:rect l="l" t="t" r="r" b="b"/>
              <a:pathLst>
                <a:path w="3868819" h="1102656">
                  <a:moveTo>
                    <a:pt x="26879" y="0"/>
                  </a:moveTo>
                  <a:lnTo>
                    <a:pt x="3841940" y="0"/>
                  </a:lnTo>
                  <a:cubicBezTo>
                    <a:pt x="3856784" y="0"/>
                    <a:pt x="3868819" y="12034"/>
                    <a:pt x="3868819" y="26879"/>
                  </a:cubicBezTo>
                  <a:lnTo>
                    <a:pt x="3868819" y="1075776"/>
                  </a:lnTo>
                  <a:cubicBezTo>
                    <a:pt x="3868819" y="1082905"/>
                    <a:pt x="3865987" y="1089742"/>
                    <a:pt x="3860946" y="1094783"/>
                  </a:cubicBezTo>
                  <a:cubicBezTo>
                    <a:pt x="3855905" y="1099824"/>
                    <a:pt x="3849068" y="1102656"/>
                    <a:pt x="3841940" y="1102656"/>
                  </a:cubicBezTo>
                  <a:lnTo>
                    <a:pt x="26879" y="1102656"/>
                  </a:lnTo>
                  <a:cubicBezTo>
                    <a:pt x="19750" y="1102656"/>
                    <a:pt x="12913" y="1099824"/>
                    <a:pt x="7873" y="1094783"/>
                  </a:cubicBezTo>
                  <a:cubicBezTo>
                    <a:pt x="2832" y="1089742"/>
                    <a:pt x="0" y="1082905"/>
                    <a:pt x="0" y="1075776"/>
                  </a:cubicBezTo>
                  <a:lnTo>
                    <a:pt x="0" y="26879"/>
                  </a:lnTo>
                  <a:cubicBezTo>
                    <a:pt x="0" y="19750"/>
                    <a:pt x="2832" y="12913"/>
                    <a:pt x="7873" y="7873"/>
                  </a:cubicBezTo>
                  <a:cubicBezTo>
                    <a:pt x="12913" y="2832"/>
                    <a:pt x="19750" y="0"/>
                    <a:pt x="26879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3868819" cy="1140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461691" y="43352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5"/>
                </a:lnTo>
                <a:lnTo>
                  <a:pt x="0" y="1856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2"/>
          <p:cNvSpPr txBox="1"/>
          <p:nvPr/>
        </p:nvSpPr>
        <p:spPr>
          <a:xfrm>
            <a:off x="5723109" y="6096273"/>
            <a:ext cx="6968514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Members: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598539" y="702344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Scarlett Johansen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98539" y="7349353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Joyce Byers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598539" y="670721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Zendaya Coleman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102438" y="2170937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Last Accessed: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318476" y="2696082"/>
            <a:ext cx="4169859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Sadie Sink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040151" y="2696082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10/17/25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8709866" y="1873879"/>
            <a:ext cx="259782" cy="259782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 rot="-10800000">
            <a:off x="8709866" y="4626552"/>
            <a:ext cx="259782" cy="259782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6655902" y="1873879"/>
            <a:ext cx="259782" cy="259782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 rot="-10800000">
            <a:off x="16655902" y="4626552"/>
            <a:ext cx="259782" cy="259782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2598539" y="795136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Taylor Swift 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598539" y="8277273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Sabrina Carpenter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598539" y="7635130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Ariana Grande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2623983" y="8603028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Hilary Clinton 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623983" y="8928941"/>
            <a:ext cx="45999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Sadie Sink 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3568351" y="6707210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3568351" y="7023440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3568351" y="7339669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3568351" y="7634786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3568351" y="7903735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3568351" y="8200914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568351" y="8454186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3568351" y="8693688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3568351" y="8942471"/>
            <a:ext cx="17739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2328001" y="3142538"/>
            <a:ext cx="438381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Reminder Added By: Joyce Byers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7097301" y="3142538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09/30/25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2318476" y="3617487"/>
            <a:ext cx="4947753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Zendaya Coleman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068726" y="3643137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09/24/25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2308951" y="4176537"/>
            <a:ext cx="4988654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 By: Scarlett Johansen 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7030626" y="4176537"/>
            <a:ext cx="13139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09/13/25</a:t>
            </a:r>
          </a:p>
        </p:txBody>
      </p:sp>
      <p:grpSp>
        <p:nvGrpSpPr>
          <p:cNvPr id="61" name="Group 61"/>
          <p:cNvGrpSpPr/>
          <p:nvPr/>
        </p:nvGrpSpPr>
        <p:grpSpPr>
          <a:xfrm>
            <a:off x="9345270" y="1333419"/>
            <a:ext cx="7621142" cy="4122787"/>
            <a:chOff x="0" y="0"/>
            <a:chExt cx="2007214" cy="1085837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2007214" cy="1085837"/>
            </a:xfrm>
            <a:custGeom>
              <a:avLst/>
              <a:gdLst/>
              <a:ahLst/>
              <a:cxnLst/>
              <a:rect l="l" t="t" r="r" b="b"/>
              <a:pathLst>
                <a:path w="2007214" h="1085837">
                  <a:moveTo>
                    <a:pt x="51808" y="0"/>
                  </a:moveTo>
                  <a:lnTo>
                    <a:pt x="1955406" y="0"/>
                  </a:lnTo>
                  <a:cubicBezTo>
                    <a:pt x="1969146" y="0"/>
                    <a:pt x="1982324" y="5458"/>
                    <a:pt x="1992040" y="15174"/>
                  </a:cubicBezTo>
                  <a:cubicBezTo>
                    <a:pt x="2001756" y="24890"/>
                    <a:pt x="2007214" y="38068"/>
                    <a:pt x="2007214" y="51808"/>
                  </a:cubicBezTo>
                  <a:lnTo>
                    <a:pt x="2007214" y="1034029"/>
                  </a:lnTo>
                  <a:cubicBezTo>
                    <a:pt x="2007214" y="1047769"/>
                    <a:pt x="2001756" y="1060947"/>
                    <a:pt x="1992040" y="1070663"/>
                  </a:cubicBezTo>
                  <a:cubicBezTo>
                    <a:pt x="1982324" y="1080378"/>
                    <a:pt x="1969146" y="1085837"/>
                    <a:pt x="1955406" y="1085837"/>
                  </a:cubicBezTo>
                  <a:lnTo>
                    <a:pt x="51808" y="1085837"/>
                  </a:lnTo>
                  <a:cubicBezTo>
                    <a:pt x="38068" y="1085837"/>
                    <a:pt x="24890" y="1080378"/>
                    <a:pt x="15174" y="1070663"/>
                  </a:cubicBezTo>
                  <a:cubicBezTo>
                    <a:pt x="5458" y="1060947"/>
                    <a:pt x="0" y="1047769"/>
                    <a:pt x="0" y="1034029"/>
                  </a:cubicBezTo>
                  <a:lnTo>
                    <a:pt x="0" y="51808"/>
                  </a:lnTo>
                  <a:cubicBezTo>
                    <a:pt x="0" y="38068"/>
                    <a:pt x="5458" y="24890"/>
                    <a:pt x="15174" y="15174"/>
                  </a:cubicBezTo>
                  <a:cubicBezTo>
                    <a:pt x="24890" y="5458"/>
                    <a:pt x="38068" y="0"/>
                    <a:pt x="51808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38100"/>
              <a:ext cx="2007214" cy="1123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9738603" y="7282519"/>
            <a:ext cx="3692790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on ‘Members’ to open the list in a bigger screen 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10785402" y="1755600"/>
            <a:ext cx="4836168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View Compiled Monthly Report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9923604" y="3348913"/>
            <a:ext cx="516379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0892772" y="3746470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9923604" y="2354405"/>
            <a:ext cx="20973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0472354" y="2774775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0004022" y="4297187"/>
            <a:ext cx="542729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Number of ppl who surveyed:  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1152846" y="4621037"/>
            <a:ext cx="4194623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</a:p>
        </p:txBody>
      </p:sp>
      <p:grpSp>
        <p:nvGrpSpPr>
          <p:cNvPr id="72" name="Group 72"/>
          <p:cNvGrpSpPr/>
          <p:nvPr/>
        </p:nvGrpSpPr>
        <p:grpSpPr>
          <a:xfrm>
            <a:off x="16626282" y="1873879"/>
            <a:ext cx="259782" cy="259782"/>
            <a:chOff x="0" y="0"/>
            <a:chExt cx="812800" cy="81280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TextBox 74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 rot="-10800000">
            <a:off x="16626282" y="4626552"/>
            <a:ext cx="259782" cy="259782"/>
            <a:chOff x="0" y="0"/>
            <a:chExt cx="812800" cy="812800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TextBox 77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6401141" y="6409963"/>
            <a:ext cx="259782" cy="259782"/>
            <a:chOff x="0" y="0"/>
            <a:chExt cx="812800" cy="812800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TextBox 80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 rot="-10800000">
            <a:off x="16401141" y="9162636"/>
            <a:ext cx="259782" cy="259782"/>
            <a:chOff x="0" y="0"/>
            <a:chExt cx="812800" cy="812800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Box 83"/>
            <p:cNvSpPr txBox="1"/>
            <p:nvPr/>
          </p:nvSpPr>
          <p:spPr>
            <a:xfrm>
              <a:off x="203200" y="5397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84" name="Freeform 84"/>
          <p:cNvSpPr/>
          <p:nvPr/>
        </p:nvSpPr>
        <p:spPr>
          <a:xfrm>
            <a:off x="16660923" y="8052258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5" name="Freeform 85"/>
          <p:cNvSpPr/>
          <p:nvPr/>
        </p:nvSpPr>
        <p:spPr>
          <a:xfrm>
            <a:off x="11584998" y="6516471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96255" y="905693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04423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1193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3133541" y="4489290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04444" y="7945570"/>
            <a:ext cx="5425847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Here the admin can view the members and make any edits as needed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59669" y="10790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903719" y="9651905"/>
            <a:ext cx="2865819" cy="497916"/>
            <a:chOff x="0" y="0"/>
            <a:chExt cx="3821092" cy="663887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705597" y="8740908"/>
            <a:ext cx="3651979" cy="463284"/>
            <a:chOff x="0" y="0"/>
            <a:chExt cx="4869305" cy="617712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3133541" y="6297643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22" name="Freeform 22"/>
          <p:cNvSpPr/>
          <p:nvPr/>
        </p:nvSpPr>
        <p:spPr>
          <a:xfrm>
            <a:off x="8664407" y="8176598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1705597" y="3149079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Scarlett Johansen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05597" y="3891315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Joyce Byers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05597" y="2428896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Zendaya Coleman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705597" y="5262328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Taylor Swift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705597" y="6004565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Sabrina Carpenter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05597" y="4542146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Ariana Grande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763542" y="6746440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Hilary Clinton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763542" y="7488677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Sadie Sink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3133541" y="2442204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133541" y="3140098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33541" y="3837992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133541" y="5082840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133541" y="5738692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133541" y="6826204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133541" y="7375248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5861227" y="1138053"/>
            <a:ext cx="6968514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Members: 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96255" y="905693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04423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11932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3133541" y="4489290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59669" y="107901"/>
            <a:ext cx="917163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Admin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903719" y="9651905"/>
            <a:ext cx="2865819" cy="497916"/>
            <a:chOff x="0" y="0"/>
            <a:chExt cx="3821092" cy="663887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05597" y="8740908"/>
            <a:ext cx="3651979" cy="463284"/>
            <a:chOff x="0" y="0"/>
            <a:chExt cx="4869305" cy="617712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1546910" cy="617712"/>
              <a:chOff x="0" y="0"/>
              <a:chExt cx="305563" cy="122017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275331" y="25455"/>
              <a:ext cx="4593974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3133541" y="6297643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705597" y="3149079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Scarlett Johansen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05597" y="3891315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Joyce Byers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705597" y="2428896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Zendaya Coleman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05597" y="5262328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Taylor Swift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05597" y="6004565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Sabrina Carpenter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705597" y="4542146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Ariana Grande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763542" y="6746440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Hilary Clinton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63542" y="7488677"/>
            <a:ext cx="10476007" cy="68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Sadie Sink 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133541" y="2442204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133541" y="3140098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3133541" y="3837992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133541" y="5082840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33541" y="5738692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133541" y="6826204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133541" y="7375248"/>
            <a:ext cx="3915050" cy="668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61"/>
              </a:lnSpc>
              <a:spcBef>
                <a:spcPct val="0"/>
              </a:spcBef>
            </a:pPr>
            <a:r>
              <a:rPr lang="en-US" sz="39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Edit 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5861227" y="1138053"/>
            <a:ext cx="6968514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Members: </a:t>
            </a:r>
          </a:p>
        </p:txBody>
      </p:sp>
      <p:sp>
        <p:nvSpPr>
          <p:cNvPr id="37" name="Freeform 37"/>
          <p:cNvSpPr/>
          <p:nvPr/>
        </p:nvSpPr>
        <p:spPr>
          <a:xfrm>
            <a:off x="11724259" y="9574088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8" y="0"/>
                </a:lnTo>
                <a:lnTo>
                  <a:pt x="368638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8" name="TextBox 38"/>
          <p:cNvSpPr txBox="1"/>
          <p:nvPr/>
        </p:nvSpPr>
        <p:spPr>
          <a:xfrm>
            <a:off x="9829517" y="8338523"/>
            <a:ext cx="6372171" cy="103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‘Back to Home’ to return to main user webpage at any time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633672" y="1028700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632232" y="1255846"/>
            <a:ext cx="344548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General User</a:t>
            </a:r>
          </a:p>
        </p:txBody>
      </p:sp>
      <p:sp>
        <p:nvSpPr>
          <p:cNvPr id="10" name="Freeform 10"/>
          <p:cNvSpPr/>
          <p:nvPr/>
        </p:nvSpPr>
        <p:spPr>
          <a:xfrm>
            <a:off x="16679952" y="4797037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1695705" y="7715250"/>
            <a:ext cx="4807672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Here the user can complete the monthly report form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02612" y="2917203"/>
            <a:ext cx="377607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99962" y="3328048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93211" y="3858687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272169" y="4666135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272169" y="4279057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99962" y="5186484"/>
            <a:ext cx="10701404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272169" y="6341911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272169" y="595483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153243" y="6902881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125450" y="773890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125450" y="7351826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756940" y="8876226"/>
            <a:ext cx="3924974" cy="497916"/>
            <a:chOff x="0" y="0"/>
            <a:chExt cx="5233299" cy="663887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1662546" cy="663887"/>
              <a:chOff x="0" y="0"/>
              <a:chExt cx="305563" cy="12201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295912" y="30918"/>
              <a:ext cx="4937386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2299962" y="1989271"/>
            <a:ext cx="120021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048468" y="2339353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7922063" y="9688697"/>
            <a:ext cx="2865819" cy="497916"/>
            <a:chOff x="0" y="0"/>
            <a:chExt cx="3821092" cy="663887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449352" y="1140501"/>
            <a:ext cx="16230600" cy="8561830"/>
            <a:chOff x="0" y="0"/>
            <a:chExt cx="4274726" cy="22549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54968"/>
            </a:xfrm>
            <a:custGeom>
              <a:avLst/>
              <a:gdLst/>
              <a:ahLst/>
              <a:cxnLst/>
              <a:rect l="l" t="t" r="r" b="b"/>
              <a:pathLst>
                <a:path w="4274726" h="225496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30641"/>
                  </a:lnTo>
                  <a:cubicBezTo>
                    <a:pt x="4274726" y="2244076"/>
                    <a:pt x="4263834" y="2254968"/>
                    <a:pt x="4250399" y="2254968"/>
                  </a:cubicBezTo>
                  <a:lnTo>
                    <a:pt x="24327" y="2254968"/>
                  </a:lnTo>
                  <a:cubicBezTo>
                    <a:pt x="10891" y="2254968"/>
                    <a:pt x="0" y="2244076"/>
                    <a:pt x="0" y="223064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4ECE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93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201688" y="8329987"/>
            <a:ext cx="1325166" cy="1856626"/>
          </a:xfrm>
          <a:custGeom>
            <a:avLst/>
            <a:gdLst/>
            <a:ahLst/>
            <a:cxnLst/>
            <a:rect l="l" t="t" r="r" b="b"/>
            <a:pathLst>
              <a:path w="1325166" h="1856626">
                <a:moveTo>
                  <a:pt x="0" y="0"/>
                </a:moveTo>
                <a:lnTo>
                  <a:pt x="1325167" y="0"/>
                </a:lnTo>
                <a:lnTo>
                  <a:pt x="1325167" y="1856626"/>
                </a:lnTo>
                <a:lnTo>
                  <a:pt x="0" y="1856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79952" y="-16643"/>
            <a:ext cx="1543952" cy="1543952"/>
          </a:xfrm>
          <a:custGeom>
            <a:avLst/>
            <a:gdLst/>
            <a:ahLst/>
            <a:cxnLst/>
            <a:rect l="l" t="t" r="r" b="b"/>
            <a:pathLst>
              <a:path w="1543952" h="1543952">
                <a:moveTo>
                  <a:pt x="0" y="0"/>
                </a:moveTo>
                <a:lnTo>
                  <a:pt x="1543952" y="0"/>
                </a:lnTo>
                <a:lnTo>
                  <a:pt x="1543952" y="1543951"/>
                </a:lnTo>
                <a:lnTo>
                  <a:pt x="0" y="1543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632232" y="1255846"/>
            <a:ext cx="344548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031762" y="415290"/>
            <a:ext cx="6969604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Welcome, General User</a:t>
            </a:r>
          </a:p>
        </p:txBody>
      </p:sp>
      <p:sp>
        <p:nvSpPr>
          <p:cNvPr id="10" name="Freeform 10"/>
          <p:cNvSpPr/>
          <p:nvPr/>
        </p:nvSpPr>
        <p:spPr>
          <a:xfrm>
            <a:off x="3087849" y="9107328"/>
            <a:ext cx="368639" cy="457678"/>
          </a:xfrm>
          <a:custGeom>
            <a:avLst/>
            <a:gdLst/>
            <a:ahLst/>
            <a:cxnLst/>
            <a:rect l="l" t="t" r="r" b="b"/>
            <a:pathLst>
              <a:path w="368639" h="457678">
                <a:moveTo>
                  <a:pt x="0" y="0"/>
                </a:moveTo>
                <a:lnTo>
                  <a:pt x="368639" y="0"/>
                </a:lnTo>
                <a:lnTo>
                  <a:pt x="368639" y="457678"/>
                </a:lnTo>
                <a:lnTo>
                  <a:pt x="0" y="4576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1" name="Group 11"/>
          <p:cNvGrpSpPr/>
          <p:nvPr/>
        </p:nvGrpSpPr>
        <p:grpSpPr>
          <a:xfrm>
            <a:off x="8211894" y="9688697"/>
            <a:ext cx="2865819" cy="497916"/>
            <a:chOff x="0" y="0"/>
            <a:chExt cx="3821092" cy="663887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3821092" cy="663887"/>
              <a:chOff x="0" y="0"/>
              <a:chExt cx="702286" cy="12201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702286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702286" h="122017">
                    <a:moveTo>
                      <a:pt x="0" y="0"/>
                    </a:moveTo>
                    <a:lnTo>
                      <a:pt x="702286" y="0"/>
                    </a:lnTo>
                    <a:lnTo>
                      <a:pt x="702286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702286" cy="169642"/>
              </a:xfrm>
              <a:prstGeom prst="rect">
                <a:avLst/>
              </a:prstGeom>
            </p:spPr>
            <p:txBody>
              <a:bodyPr lIns="54597" tIns="54597" rIns="54597" bIns="54597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314852" y="30918"/>
              <a:ext cx="3338284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Back to Home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376167" y="8329846"/>
            <a:ext cx="5907048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Click ‘Next’ to go through each page until the form is completed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02612" y="2917203"/>
            <a:ext cx="377607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Reporting Month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299962" y="3328048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October 2025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93211" y="3858687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 this your first time completing this survey?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272169" y="4666135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272169" y="4279057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99962" y="5186484"/>
            <a:ext cx="10701404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you a NAU MUBAI’A: 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accepted Islam in last three years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272169" y="6341911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No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272169" y="595483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Yes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153243" y="6902881"/>
            <a:ext cx="979000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Which auxiliary are you from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125450" y="7738904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Nasirat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125450" y="7351826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Lajna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756940" y="8876226"/>
            <a:ext cx="3924974" cy="497916"/>
            <a:chOff x="0" y="0"/>
            <a:chExt cx="5233299" cy="663887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662546" cy="663887"/>
              <a:chOff x="0" y="0"/>
              <a:chExt cx="305563" cy="122017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305563" cy="122017"/>
              </a:xfrm>
              <a:custGeom>
                <a:avLst/>
                <a:gdLst/>
                <a:ahLst/>
                <a:cxnLst/>
                <a:rect l="l" t="t" r="r" b="b"/>
                <a:pathLst>
                  <a:path w="305563" h="122017">
                    <a:moveTo>
                      <a:pt x="0" y="0"/>
                    </a:moveTo>
                    <a:lnTo>
                      <a:pt x="305563" y="0"/>
                    </a:lnTo>
                    <a:lnTo>
                      <a:pt x="305563" y="122017"/>
                    </a:lnTo>
                    <a:lnTo>
                      <a:pt x="0" y="122017"/>
                    </a:lnTo>
                    <a:close/>
                  </a:path>
                </a:pathLst>
              </a:custGeom>
              <a:solidFill>
                <a:srgbClr val="F4ECE5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305563" cy="1696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20"/>
                  </a:lnSpc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295912" y="30918"/>
              <a:ext cx="4937386" cy="537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471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Next</a:t>
              </a: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2299962" y="1989271"/>
            <a:ext cx="120021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Majlis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048468" y="2339353"/>
            <a:ext cx="3776076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Pittsburgh</a:t>
            </a:r>
          </a:p>
        </p:txBody>
      </p:sp>
      <p:sp>
        <p:nvSpPr>
          <p:cNvPr id="35" name="TextBox 11">
            <a:extLst>
              <a:ext uri="{FF2B5EF4-FFF2-40B4-BE49-F238E27FC236}">
                <a16:creationId xmlns:a16="http://schemas.microsoft.com/office/drawing/2014/main" id="{682DCAF6-D9AD-8389-BC72-92C1FE5BF4A1}"/>
              </a:ext>
            </a:extLst>
          </p:cNvPr>
          <p:cNvSpPr txBox="1"/>
          <p:nvPr/>
        </p:nvSpPr>
        <p:spPr>
          <a:xfrm>
            <a:off x="11499943" y="6359674"/>
            <a:ext cx="4807672" cy="1576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000000"/>
                </a:solidFill>
                <a:highlight>
                  <a:srgbClr val="C0C0C0"/>
                </a:highlight>
                <a:latin typeface="Montserrat"/>
                <a:ea typeface="Montserrat"/>
                <a:cs typeface="Montserrat"/>
                <a:sym typeface="Montserrat"/>
              </a:rPr>
              <a:t>Here the user can complete the monthly report form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1064</TotalTime>
  <Words>4637</Words>
  <Application>Microsoft Office PowerPoint</Application>
  <PresentationFormat>Custom</PresentationFormat>
  <Paragraphs>1427</Paragraphs>
  <Slides>72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76" baseType="lpstr">
      <vt:lpstr>Calibri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Week12ScreenSequence</dc:title>
  <cp:lastModifiedBy>Zoha Khan</cp:lastModifiedBy>
  <cp:revision>3</cp:revision>
  <dcterms:created xsi:type="dcterms:W3CDTF">2006-08-16T00:00:00Z</dcterms:created>
  <dcterms:modified xsi:type="dcterms:W3CDTF">2025-11-27T17:29:35Z</dcterms:modified>
  <dc:identifier>DAG3AShbxZs</dc:identifier>
</cp:coreProperties>
</file>

<file path=docProps/thumbnail.jpeg>
</file>